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handoutMasterIdLst>
    <p:handoutMasterId r:id="rId32"/>
  </p:handoutMasterIdLst>
  <p:sldIdLst>
    <p:sldId id="335" r:id="rId5"/>
    <p:sldId id="341" r:id="rId6"/>
    <p:sldId id="12030" r:id="rId7"/>
    <p:sldId id="12028" r:id="rId8"/>
    <p:sldId id="12029" r:id="rId9"/>
    <p:sldId id="375" r:id="rId10"/>
    <p:sldId id="12031" r:id="rId11"/>
    <p:sldId id="12032" r:id="rId12"/>
    <p:sldId id="12033" r:id="rId13"/>
    <p:sldId id="12034" r:id="rId14"/>
    <p:sldId id="12035" r:id="rId15"/>
    <p:sldId id="12036" r:id="rId16"/>
    <p:sldId id="12038" r:id="rId17"/>
    <p:sldId id="12037" r:id="rId18"/>
    <p:sldId id="12039" r:id="rId19"/>
    <p:sldId id="12040" r:id="rId20"/>
    <p:sldId id="12041" r:id="rId21"/>
    <p:sldId id="12042" r:id="rId22"/>
    <p:sldId id="12043" r:id="rId23"/>
    <p:sldId id="12044" r:id="rId24"/>
    <p:sldId id="12045" r:id="rId25"/>
    <p:sldId id="12046" r:id="rId26"/>
    <p:sldId id="12047" r:id="rId27"/>
    <p:sldId id="12049" r:id="rId28"/>
    <p:sldId id="12048" r:id="rId29"/>
    <p:sldId id="364" r:id="rId30"/>
  </p:sldIdLst>
  <p:sldSz cx="24384000" cy="13716000"/>
  <p:notesSz cx="6858000" cy="9144000"/>
  <p:embeddedFontLst>
    <p:embeddedFont>
      <p:font typeface="Avenir Book" panose="02000503020000020003" pitchFamily="2" charset="0"/>
      <p:regular r:id="rId33"/>
      <p:italic r:id="rId34"/>
    </p:embeddedFont>
    <p:embeddedFont>
      <p:font typeface="Avenir Heavy" panose="02000503020000020003" pitchFamily="2" charset="0"/>
      <p:bold r:id="rId35"/>
      <p:italic r:id="rId36"/>
      <p:boldItalic r:id="rId37"/>
    </p:embeddedFont>
    <p:embeddedFont>
      <p:font typeface="Avenir Light" panose="020B0402020203020204" pitchFamily="34" charset="77"/>
      <p:regular r:id="rId38"/>
      <p:italic r:id="rId39"/>
    </p:embeddedFont>
    <p:embeddedFont>
      <p:font typeface="Avenir Next" panose="020B0503020202020204" pitchFamily="34" charset="0"/>
      <p:regular r:id="rId40"/>
      <p:bold r:id="rId41"/>
      <p:italic r:id="rId42"/>
      <p:boldItalic r:id="rId43"/>
    </p:embeddedFont>
    <p:embeddedFont>
      <p:font typeface="Avenir Next Demi Bold" panose="020B0503020202020204" pitchFamily="34" charset="0"/>
      <p:regular r:id="rId44"/>
      <p:bold r:id="rId45"/>
      <p:italic r:id="rId46"/>
      <p:boldItalic r:id="rId47"/>
    </p:embeddedFont>
    <p:embeddedFont>
      <p:font typeface="Avenir Next Medium" panose="020B0503020202020204" pitchFamily="34" charset="0"/>
      <p:regular r:id="rId48"/>
      <p:italic r:id="rId49"/>
    </p:embeddedFont>
    <p:embeddedFont>
      <p:font typeface="ITC Avant Garde Pro Bk" panose="020B0502020202020204" charset="0"/>
      <p:regular r:id="rId50"/>
      <p:bold r:id="rId51"/>
      <p:italic r:id="rId52"/>
      <p:boldItalic r:id="rId53"/>
    </p:embeddedFont>
    <p:embeddedFont>
      <p:font typeface="ITC Avant Garde Pro Md" panose="020B0602020202020204" charset="0"/>
      <p:regular r:id="rId54"/>
      <p:bold r:id="rId55"/>
      <p:italic r:id="rId56"/>
      <p:boldItalic r:id="rId57"/>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1pPr>
    <a:lvl2pPr marL="0" marR="0" indent="4572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2pPr>
    <a:lvl3pPr marL="0" marR="0" indent="9144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3pPr>
    <a:lvl4pPr marL="0" marR="0" indent="13716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4pPr>
    <a:lvl5pPr marL="0" marR="0" indent="18288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5pPr>
    <a:lvl6pPr marL="0" marR="0" indent="22860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6pPr>
    <a:lvl7pPr marL="0" marR="0" indent="27432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7pPr>
    <a:lvl8pPr marL="0" marR="0" indent="32004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8pPr>
    <a:lvl9pPr marL="0" marR="0" indent="36576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6F1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20F42A-F928-D743-9F76-F823AB06FA4D}" v="8" dt="2024-02-28T17:03:04.64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08"/>
    <p:restoredTop sz="94507"/>
  </p:normalViewPr>
  <p:slideViewPr>
    <p:cSldViewPr snapToGrid="0">
      <p:cViewPr varScale="1">
        <p:scale>
          <a:sx n="50" d="100"/>
          <a:sy n="50" d="100"/>
        </p:scale>
        <p:origin x="1488" y="176"/>
      </p:cViewPr>
      <p:guideLst/>
    </p:cSldViewPr>
  </p:slideViewPr>
  <p:notesTextViewPr>
    <p:cViewPr>
      <p:scale>
        <a:sx n="1" d="1"/>
        <a:sy n="1" d="1"/>
      </p:scale>
      <p:origin x="0" y="0"/>
    </p:cViewPr>
  </p:notesTextViewPr>
  <p:notesViewPr>
    <p:cSldViewPr snapToGrid="0">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font" Target="fonts/font19.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9.fntdata"/><Relationship Id="rId54" Type="http://schemas.openxmlformats.org/officeDocument/2006/relationships/font" Target="fonts/font22.fntdata"/><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Emms" userId="3d5dc006-cc73-4e46-8376-86182d7a2e4b" providerId="ADAL" clId="{9920F42A-F928-D743-9F76-F823AB06FA4D}"/>
    <pc:docChg chg="custSel modSld modMainMaster">
      <pc:chgData name="Rachel Emms" userId="3d5dc006-cc73-4e46-8376-86182d7a2e4b" providerId="ADAL" clId="{9920F42A-F928-D743-9F76-F823AB06FA4D}" dt="2024-02-28T17:14:01.718" v="426" actId="20577"/>
      <pc:docMkLst>
        <pc:docMk/>
      </pc:docMkLst>
      <pc:sldChg chg="modSp mod">
        <pc:chgData name="Rachel Emms" userId="3d5dc006-cc73-4e46-8376-86182d7a2e4b" providerId="ADAL" clId="{9920F42A-F928-D743-9F76-F823AB06FA4D}" dt="2024-02-28T17:01:07.883" v="408" actId="207"/>
        <pc:sldMkLst>
          <pc:docMk/>
          <pc:sldMk cId="1502364242" sldId="364"/>
        </pc:sldMkLst>
        <pc:spChg chg="mod">
          <ac:chgData name="Rachel Emms" userId="3d5dc006-cc73-4e46-8376-86182d7a2e4b" providerId="ADAL" clId="{9920F42A-F928-D743-9F76-F823AB06FA4D}" dt="2024-02-28T17:01:07.883" v="408" actId="207"/>
          <ac:spMkLst>
            <pc:docMk/>
            <pc:sldMk cId="1502364242" sldId="364"/>
            <ac:spMk id="6" creationId="{CA4C6F48-BB4C-8114-CC5C-0028C393C23E}"/>
          </ac:spMkLst>
        </pc:spChg>
      </pc:sldChg>
      <pc:sldChg chg="modSp mod">
        <pc:chgData name="Rachel Emms" userId="3d5dc006-cc73-4e46-8376-86182d7a2e4b" providerId="ADAL" clId="{9920F42A-F928-D743-9F76-F823AB06FA4D}" dt="2024-02-12T13:50:08.959" v="0" actId="14100"/>
        <pc:sldMkLst>
          <pc:docMk/>
          <pc:sldMk cId="1478204864" sldId="375"/>
        </pc:sldMkLst>
        <pc:spChg chg="mod">
          <ac:chgData name="Rachel Emms" userId="3d5dc006-cc73-4e46-8376-86182d7a2e4b" providerId="ADAL" clId="{9920F42A-F928-D743-9F76-F823AB06FA4D}" dt="2024-02-12T13:50:08.959" v="0" actId="14100"/>
          <ac:spMkLst>
            <pc:docMk/>
            <pc:sldMk cId="1478204864" sldId="375"/>
            <ac:spMk id="3" creationId="{35B95080-4F11-3947-FFE3-82092DF1129E}"/>
          </ac:spMkLst>
        </pc:spChg>
      </pc:sldChg>
      <pc:sldChg chg="modSp mod">
        <pc:chgData name="Rachel Emms" userId="3d5dc006-cc73-4e46-8376-86182d7a2e4b" providerId="ADAL" clId="{9920F42A-F928-D743-9F76-F823AB06FA4D}" dt="2024-02-12T13:50:20.532" v="5" actId="20577"/>
        <pc:sldMkLst>
          <pc:docMk/>
          <pc:sldMk cId="2496313332" sldId="12031"/>
        </pc:sldMkLst>
        <pc:spChg chg="mod">
          <ac:chgData name="Rachel Emms" userId="3d5dc006-cc73-4e46-8376-86182d7a2e4b" providerId="ADAL" clId="{9920F42A-F928-D743-9F76-F823AB06FA4D}" dt="2024-02-12T13:50:20.532" v="5" actId="20577"/>
          <ac:spMkLst>
            <pc:docMk/>
            <pc:sldMk cId="2496313332" sldId="12031"/>
            <ac:spMk id="3" creationId="{DAA4DBB6-FF9D-EE65-B25C-8E243761D492}"/>
          </ac:spMkLst>
        </pc:spChg>
      </pc:sldChg>
      <pc:sldChg chg="modSp mod">
        <pc:chgData name="Rachel Emms" userId="3d5dc006-cc73-4e46-8376-86182d7a2e4b" providerId="ADAL" clId="{9920F42A-F928-D743-9F76-F823AB06FA4D}" dt="2024-02-12T13:52:46.890" v="35" actId="20577"/>
        <pc:sldMkLst>
          <pc:docMk/>
          <pc:sldMk cId="41706515" sldId="12046"/>
        </pc:sldMkLst>
        <pc:spChg chg="mod">
          <ac:chgData name="Rachel Emms" userId="3d5dc006-cc73-4e46-8376-86182d7a2e4b" providerId="ADAL" clId="{9920F42A-F928-D743-9F76-F823AB06FA4D}" dt="2024-02-12T13:52:46.890" v="35" actId="20577"/>
          <ac:spMkLst>
            <pc:docMk/>
            <pc:sldMk cId="41706515" sldId="12046"/>
            <ac:spMk id="6" creationId="{8B7B4AB0-E702-DBF2-D9FB-AFCF037E93EA}"/>
          </ac:spMkLst>
        </pc:spChg>
      </pc:sldChg>
      <pc:sldChg chg="modSp mod">
        <pc:chgData name="Rachel Emms" userId="3d5dc006-cc73-4e46-8376-86182d7a2e4b" providerId="ADAL" clId="{9920F42A-F928-D743-9F76-F823AB06FA4D}" dt="2024-02-28T17:01:43.890" v="409" actId="113"/>
        <pc:sldMkLst>
          <pc:docMk/>
          <pc:sldMk cId="1807767678" sldId="12048"/>
        </pc:sldMkLst>
        <pc:spChg chg="mod">
          <ac:chgData name="Rachel Emms" userId="3d5dc006-cc73-4e46-8376-86182d7a2e4b" providerId="ADAL" clId="{9920F42A-F928-D743-9F76-F823AB06FA4D}" dt="2024-02-28T17:01:43.890" v="409" actId="113"/>
          <ac:spMkLst>
            <pc:docMk/>
            <pc:sldMk cId="1807767678" sldId="12048"/>
            <ac:spMk id="5" creationId="{5E244543-751E-0146-C111-664D54D3EDB8}"/>
          </ac:spMkLst>
        </pc:spChg>
      </pc:sldChg>
      <pc:sldChg chg="modSp mod">
        <pc:chgData name="Rachel Emms" userId="3d5dc006-cc73-4e46-8376-86182d7a2e4b" providerId="ADAL" clId="{9920F42A-F928-D743-9F76-F823AB06FA4D}" dt="2024-02-28T17:14:01.718" v="426" actId="20577"/>
        <pc:sldMkLst>
          <pc:docMk/>
          <pc:sldMk cId="1442348725" sldId="12049"/>
        </pc:sldMkLst>
        <pc:spChg chg="mod">
          <ac:chgData name="Rachel Emms" userId="3d5dc006-cc73-4e46-8376-86182d7a2e4b" providerId="ADAL" clId="{9920F42A-F928-D743-9F76-F823AB06FA4D}" dt="2024-02-28T17:14:01.718" v="426" actId="20577"/>
          <ac:spMkLst>
            <pc:docMk/>
            <pc:sldMk cId="1442348725" sldId="12049"/>
            <ac:spMk id="2" creationId="{C39EB247-0139-CB4E-0A9C-1CBD0DCDEBA2}"/>
          </ac:spMkLst>
        </pc:spChg>
      </pc:sldChg>
      <pc:sldMasterChg chg="modSldLayout">
        <pc:chgData name="Rachel Emms" userId="3d5dc006-cc73-4e46-8376-86182d7a2e4b" providerId="ADAL" clId="{9920F42A-F928-D743-9F76-F823AB06FA4D}" dt="2024-02-12T13:51:48.246" v="33" actId="20577"/>
        <pc:sldMasterMkLst>
          <pc:docMk/>
          <pc:sldMasterMk cId="0" sldId="2147483648"/>
        </pc:sldMasterMkLst>
        <pc:sldLayoutChg chg="modSp mod">
          <pc:chgData name="Rachel Emms" userId="3d5dc006-cc73-4e46-8376-86182d7a2e4b" providerId="ADAL" clId="{9920F42A-F928-D743-9F76-F823AB06FA4D}" dt="2024-02-12T13:51:48.246" v="33" actId="20577"/>
          <pc:sldLayoutMkLst>
            <pc:docMk/>
            <pc:sldMasterMk cId="0" sldId="2147483648"/>
            <pc:sldLayoutMk cId="0" sldId="2147483657"/>
          </pc:sldLayoutMkLst>
          <pc:spChg chg="mod">
            <ac:chgData name="Rachel Emms" userId="3d5dc006-cc73-4e46-8376-86182d7a2e4b" providerId="ADAL" clId="{9920F42A-F928-D743-9F76-F823AB06FA4D}" dt="2024-02-12T13:51:48.246" v="33" actId="20577"/>
            <ac:spMkLst>
              <pc:docMk/>
              <pc:sldMasterMk cId="0" sldId="2147483648"/>
              <pc:sldLayoutMk cId="0" sldId="2147483657"/>
              <ac:spMk id="4" creationId="{C6004714-C8E8-9FC6-4BD6-779E2277759F}"/>
            </ac:spMkLst>
          </pc:spChg>
        </pc:sldLayoutChg>
        <pc:sldLayoutChg chg="modSp mod">
          <pc:chgData name="Rachel Emms" userId="3d5dc006-cc73-4e46-8376-86182d7a2e4b" providerId="ADAL" clId="{9920F42A-F928-D743-9F76-F823AB06FA4D}" dt="2024-02-12T13:51:22.770" v="22" actId="20577"/>
          <pc:sldLayoutMkLst>
            <pc:docMk/>
            <pc:sldMasterMk cId="0" sldId="2147483648"/>
            <pc:sldLayoutMk cId="1275428405" sldId="2147483692"/>
          </pc:sldLayoutMkLst>
          <pc:spChg chg="mod">
            <ac:chgData name="Rachel Emms" userId="3d5dc006-cc73-4e46-8376-86182d7a2e4b" providerId="ADAL" clId="{9920F42A-F928-D743-9F76-F823AB06FA4D}" dt="2024-02-12T13:51:22.770" v="22" actId="20577"/>
            <ac:spMkLst>
              <pc:docMk/>
              <pc:sldMasterMk cId="0" sldId="2147483648"/>
              <pc:sldLayoutMk cId="1275428405" sldId="2147483692"/>
              <ac:spMk id="2" creationId="{4ED16BCA-C8D1-7F1F-3F6B-6F3F9974474F}"/>
            </ac:spMkLst>
          </pc:spChg>
        </pc:sldLayoutChg>
        <pc:sldLayoutChg chg="modSp mod">
          <pc:chgData name="Rachel Emms" userId="3d5dc006-cc73-4e46-8376-86182d7a2e4b" providerId="ADAL" clId="{9920F42A-F928-D743-9F76-F823AB06FA4D}" dt="2024-02-12T13:50:53.494" v="16" actId="20577"/>
          <pc:sldLayoutMkLst>
            <pc:docMk/>
            <pc:sldMasterMk cId="0" sldId="2147483648"/>
            <pc:sldLayoutMk cId="1318092857" sldId="2147483693"/>
          </pc:sldLayoutMkLst>
          <pc:spChg chg="mod">
            <ac:chgData name="Rachel Emms" userId="3d5dc006-cc73-4e46-8376-86182d7a2e4b" providerId="ADAL" clId="{9920F42A-F928-D743-9F76-F823AB06FA4D}" dt="2024-02-12T13:50:53.494" v="16" actId="20577"/>
            <ac:spMkLst>
              <pc:docMk/>
              <pc:sldMasterMk cId="0" sldId="2147483648"/>
              <pc:sldLayoutMk cId="1318092857" sldId="2147483693"/>
              <ac:spMk id="4" creationId="{9C39C48C-A614-1B4D-E553-9A7C074AF674}"/>
            </ac:spMkLst>
          </pc:spChg>
        </pc:sldLayoutChg>
      </pc:sldMasterChg>
    </pc:docChg>
  </pc:docChgLst>
  <pc:docChgLst>
    <pc:chgData name="Rachel Emms" userId="3d5dc006-cc73-4e46-8376-86182d7a2e4b" providerId="ADAL" clId="{0D7B6C2B-3B4D-A848-BB49-F752ACB82B1A}"/>
    <pc:docChg chg="undo custSel delSld modSld">
      <pc:chgData name="Rachel Emms" userId="3d5dc006-cc73-4e46-8376-86182d7a2e4b" providerId="ADAL" clId="{0D7B6C2B-3B4D-A848-BB49-F752ACB82B1A}" dt="2024-01-28T16:49:04.811" v="847" actId="20577"/>
      <pc:docMkLst>
        <pc:docMk/>
      </pc:docMkLst>
      <pc:sldChg chg="addSp modSp mod">
        <pc:chgData name="Rachel Emms" userId="3d5dc006-cc73-4e46-8376-86182d7a2e4b" providerId="ADAL" clId="{0D7B6C2B-3B4D-A848-BB49-F752ACB82B1A}" dt="2024-01-28T16:13:59.610" v="206" actId="14100"/>
        <pc:sldMkLst>
          <pc:docMk/>
          <pc:sldMk cId="1044406981" sldId="341"/>
        </pc:sldMkLst>
        <pc:spChg chg="add mod">
          <ac:chgData name="Rachel Emms" userId="3d5dc006-cc73-4e46-8376-86182d7a2e4b" providerId="ADAL" clId="{0D7B6C2B-3B4D-A848-BB49-F752ACB82B1A}" dt="2024-01-28T16:13:59.610" v="206" actId="14100"/>
          <ac:spMkLst>
            <pc:docMk/>
            <pc:sldMk cId="1044406981" sldId="341"/>
            <ac:spMk id="3" creationId="{0B8EFE2F-596D-2086-0C84-C0A1BA1A6091}"/>
          </ac:spMkLst>
        </pc:spChg>
        <pc:spChg chg="mod">
          <ac:chgData name="Rachel Emms" userId="3d5dc006-cc73-4e46-8376-86182d7a2e4b" providerId="ADAL" clId="{0D7B6C2B-3B4D-A848-BB49-F752ACB82B1A}" dt="2024-01-27T17:52:59.273" v="110" actId="20577"/>
          <ac:spMkLst>
            <pc:docMk/>
            <pc:sldMk cId="1044406981" sldId="341"/>
            <ac:spMk id="6" creationId="{1B5D4392-C392-E782-78A2-4044303E5E5B}"/>
          </ac:spMkLst>
        </pc:spChg>
      </pc:sldChg>
      <pc:sldChg chg="modSp mod">
        <pc:chgData name="Rachel Emms" userId="3d5dc006-cc73-4e46-8376-86182d7a2e4b" providerId="ADAL" clId="{0D7B6C2B-3B4D-A848-BB49-F752ACB82B1A}" dt="2024-01-28T16:49:04.811" v="847" actId="20577"/>
        <pc:sldMkLst>
          <pc:docMk/>
          <pc:sldMk cId="1502364242" sldId="364"/>
        </pc:sldMkLst>
        <pc:spChg chg="mod">
          <ac:chgData name="Rachel Emms" userId="3d5dc006-cc73-4e46-8376-86182d7a2e4b" providerId="ADAL" clId="{0D7B6C2B-3B4D-A848-BB49-F752ACB82B1A}" dt="2024-01-28T16:49:04.811" v="847" actId="20577"/>
          <ac:spMkLst>
            <pc:docMk/>
            <pc:sldMk cId="1502364242" sldId="364"/>
            <ac:spMk id="6" creationId="{CA4C6F48-BB4C-8114-CC5C-0028C393C23E}"/>
          </ac:spMkLst>
        </pc:spChg>
      </pc:sldChg>
      <pc:sldChg chg="modSp mod">
        <pc:chgData name="Rachel Emms" userId="3d5dc006-cc73-4e46-8376-86182d7a2e4b" providerId="ADAL" clId="{0D7B6C2B-3B4D-A848-BB49-F752ACB82B1A}" dt="2024-01-28T16:29:24.002" v="495" actId="20577"/>
        <pc:sldMkLst>
          <pc:docMk/>
          <pc:sldMk cId="1478204864" sldId="375"/>
        </pc:sldMkLst>
        <pc:spChg chg="mod">
          <ac:chgData name="Rachel Emms" userId="3d5dc006-cc73-4e46-8376-86182d7a2e4b" providerId="ADAL" clId="{0D7B6C2B-3B4D-A848-BB49-F752ACB82B1A}" dt="2024-01-28T16:29:24.002" v="495" actId="20577"/>
          <ac:spMkLst>
            <pc:docMk/>
            <pc:sldMk cId="1478204864" sldId="375"/>
            <ac:spMk id="3" creationId="{35B95080-4F11-3947-FFE3-82092DF1129E}"/>
          </ac:spMkLst>
        </pc:spChg>
        <pc:spChg chg="mod">
          <ac:chgData name="Rachel Emms" userId="3d5dc006-cc73-4e46-8376-86182d7a2e4b" providerId="ADAL" clId="{0D7B6C2B-3B4D-A848-BB49-F752ACB82B1A}" dt="2024-01-28T16:27:54.984" v="419" actId="20577"/>
          <ac:spMkLst>
            <pc:docMk/>
            <pc:sldMk cId="1478204864" sldId="375"/>
            <ac:spMk id="11" creationId="{8BE5499F-3FBC-9BC3-2673-A9A266731440}"/>
          </ac:spMkLst>
        </pc:spChg>
      </pc:sldChg>
      <pc:sldChg chg="addSp delSp modSp del mod">
        <pc:chgData name="Rachel Emms" userId="3d5dc006-cc73-4e46-8376-86182d7a2e4b" providerId="ADAL" clId="{0D7B6C2B-3B4D-A848-BB49-F752ACB82B1A}" dt="2024-01-28T16:47:13.840" v="838" actId="2696"/>
        <pc:sldMkLst>
          <pc:docMk/>
          <pc:sldMk cId="3947562629" sldId="385"/>
        </pc:sldMkLst>
        <pc:spChg chg="mod">
          <ac:chgData name="Rachel Emms" userId="3d5dc006-cc73-4e46-8376-86182d7a2e4b" providerId="ADAL" clId="{0D7B6C2B-3B4D-A848-BB49-F752ACB82B1A}" dt="2024-01-28T16:40:28.366" v="714" actId="1036"/>
          <ac:spMkLst>
            <pc:docMk/>
            <pc:sldMk cId="3947562629" sldId="385"/>
            <ac:spMk id="2" creationId="{7AA56161-42C8-1A67-3F87-878071517216}"/>
          </ac:spMkLst>
        </pc:spChg>
        <pc:spChg chg="mod">
          <ac:chgData name="Rachel Emms" userId="3d5dc006-cc73-4e46-8376-86182d7a2e4b" providerId="ADAL" clId="{0D7B6C2B-3B4D-A848-BB49-F752ACB82B1A}" dt="2024-01-28T16:42:54.934" v="789" actId="313"/>
          <ac:spMkLst>
            <pc:docMk/>
            <pc:sldMk cId="3947562629" sldId="385"/>
            <ac:spMk id="3" creationId="{6DEF603E-076D-ED8B-A91E-3D2FB80EA278}"/>
          </ac:spMkLst>
        </pc:spChg>
        <pc:spChg chg="add del mod">
          <ac:chgData name="Rachel Emms" userId="3d5dc006-cc73-4e46-8376-86182d7a2e4b" providerId="ADAL" clId="{0D7B6C2B-3B4D-A848-BB49-F752ACB82B1A}" dt="2024-01-28T16:40:30.905" v="715" actId="478"/>
          <ac:spMkLst>
            <pc:docMk/>
            <pc:sldMk cId="3947562629" sldId="385"/>
            <ac:spMk id="4" creationId="{05131BF6-78C7-1477-89A0-42394B047A32}"/>
          </ac:spMkLst>
        </pc:spChg>
        <pc:spChg chg="add del mod">
          <ac:chgData name="Rachel Emms" userId="3d5dc006-cc73-4e46-8376-86182d7a2e4b" providerId="ADAL" clId="{0D7B6C2B-3B4D-A848-BB49-F752ACB82B1A}" dt="2024-01-28T16:40:47.853" v="737" actId="478"/>
          <ac:spMkLst>
            <pc:docMk/>
            <pc:sldMk cId="3947562629" sldId="385"/>
            <ac:spMk id="5" creationId="{2BF711B1-303E-6983-9CA8-608D8D8FAE63}"/>
          </ac:spMkLst>
        </pc:spChg>
        <pc:spChg chg="add del mod">
          <ac:chgData name="Rachel Emms" userId="3d5dc006-cc73-4e46-8376-86182d7a2e4b" providerId="ADAL" clId="{0D7B6C2B-3B4D-A848-BB49-F752ACB82B1A}" dt="2024-01-28T16:40:59.984" v="740" actId="478"/>
          <ac:spMkLst>
            <pc:docMk/>
            <pc:sldMk cId="3947562629" sldId="385"/>
            <ac:spMk id="7" creationId="{3EEAEB70-DBF8-A978-60E3-6323852210A9}"/>
          </ac:spMkLst>
        </pc:spChg>
        <pc:spChg chg="mod">
          <ac:chgData name="Rachel Emms" userId="3d5dc006-cc73-4e46-8376-86182d7a2e4b" providerId="ADAL" clId="{0D7B6C2B-3B4D-A848-BB49-F752ACB82B1A}" dt="2024-01-28T16:45:49.883" v="832" actId="2711"/>
          <ac:spMkLst>
            <pc:docMk/>
            <pc:sldMk cId="3947562629" sldId="385"/>
            <ac:spMk id="8" creationId="{7DC9C01E-F5AA-78E2-F1BF-D2F53F41397D}"/>
          </ac:spMkLst>
        </pc:spChg>
        <pc:spChg chg="add del mod">
          <ac:chgData name="Rachel Emms" userId="3d5dc006-cc73-4e46-8376-86182d7a2e4b" providerId="ADAL" clId="{0D7B6C2B-3B4D-A848-BB49-F752ACB82B1A}" dt="2024-01-28T16:40:59.984" v="740" actId="478"/>
          <ac:spMkLst>
            <pc:docMk/>
            <pc:sldMk cId="3947562629" sldId="385"/>
            <ac:spMk id="9" creationId="{323AB5F8-AE9E-69EB-3762-B17414AFEE62}"/>
          </ac:spMkLst>
        </pc:spChg>
        <pc:spChg chg="add del mod">
          <ac:chgData name="Rachel Emms" userId="3d5dc006-cc73-4e46-8376-86182d7a2e4b" providerId="ADAL" clId="{0D7B6C2B-3B4D-A848-BB49-F752ACB82B1A}" dt="2024-01-28T16:41:08.401" v="746" actId="478"/>
          <ac:spMkLst>
            <pc:docMk/>
            <pc:sldMk cId="3947562629" sldId="385"/>
            <ac:spMk id="10" creationId="{7DA2AAA5-1C4A-145B-A63F-9C2E84A782AC}"/>
          </ac:spMkLst>
        </pc:spChg>
        <pc:spChg chg="add del mod">
          <ac:chgData name="Rachel Emms" userId="3d5dc006-cc73-4e46-8376-86182d7a2e4b" providerId="ADAL" clId="{0D7B6C2B-3B4D-A848-BB49-F752ACB82B1A}" dt="2024-01-28T16:41:08.401" v="746" actId="478"/>
          <ac:spMkLst>
            <pc:docMk/>
            <pc:sldMk cId="3947562629" sldId="385"/>
            <ac:spMk id="11" creationId="{C51B61AD-D217-7188-9304-5B003B4A9D58}"/>
          </ac:spMkLst>
        </pc:spChg>
        <pc:spChg chg="add del mod">
          <ac:chgData name="Rachel Emms" userId="3d5dc006-cc73-4e46-8376-86182d7a2e4b" providerId="ADAL" clId="{0D7B6C2B-3B4D-A848-BB49-F752ACB82B1A}" dt="2024-01-28T16:46:01.183" v="834" actId="478"/>
          <ac:spMkLst>
            <pc:docMk/>
            <pc:sldMk cId="3947562629" sldId="385"/>
            <ac:spMk id="12" creationId="{D3F08536-CD56-BCA1-17D3-15A731253053}"/>
          </ac:spMkLst>
        </pc:spChg>
      </pc:sldChg>
      <pc:sldChg chg="addSp delSp modSp del mod">
        <pc:chgData name="Rachel Emms" userId="3d5dc006-cc73-4e46-8376-86182d7a2e4b" providerId="ADAL" clId="{0D7B6C2B-3B4D-A848-BB49-F752ACB82B1A}" dt="2024-01-28T16:47:11.366" v="837" actId="2696"/>
        <pc:sldMkLst>
          <pc:docMk/>
          <pc:sldMk cId="1957694455" sldId="386"/>
        </pc:sldMkLst>
        <pc:spChg chg="add del mod">
          <ac:chgData name="Rachel Emms" userId="3d5dc006-cc73-4e46-8376-86182d7a2e4b" providerId="ADAL" clId="{0D7B6C2B-3B4D-A848-BB49-F752ACB82B1A}" dt="2024-01-28T16:44:58.005" v="821" actId="478"/>
          <ac:spMkLst>
            <pc:docMk/>
            <pc:sldMk cId="1957694455" sldId="386"/>
            <ac:spMk id="2" creationId="{D699EC4A-CF7C-B7BB-A9DA-ABA6F806B143}"/>
          </ac:spMkLst>
        </pc:spChg>
        <pc:spChg chg="del">
          <ac:chgData name="Rachel Emms" userId="3d5dc006-cc73-4e46-8376-86182d7a2e4b" providerId="ADAL" clId="{0D7B6C2B-3B4D-A848-BB49-F752ACB82B1A}" dt="2024-01-28T16:46:09.126" v="835" actId="478"/>
          <ac:spMkLst>
            <pc:docMk/>
            <pc:sldMk cId="1957694455" sldId="386"/>
            <ac:spMk id="3" creationId="{66ECD3B7-1A9B-5E1A-B93F-3177D3B845A4}"/>
          </ac:spMkLst>
        </pc:spChg>
        <pc:spChg chg="mod">
          <ac:chgData name="Rachel Emms" userId="3d5dc006-cc73-4e46-8376-86182d7a2e4b" providerId="ADAL" clId="{0D7B6C2B-3B4D-A848-BB49-F752ACB82B1A}" dt="2024-01-28T16:44:44.937" v="819" actId="1076"/>
          <ac:spMkLst>
            <pc:docMk/>
            <pc:sldMk cId="1957694455" sldId="386"/>
            <ac:spMk id="4" creationId="{40B37427-1055-5748-7F78-01F9FBC5E3B0}"/>
          </ac:spMkLst>
        </pc:spChg>
        <pc:spChg chg="del mod">
          <ac:chgData name="Rachel Emms" userId="3d5dc006-cc73-4e46-8376-86182d7a2e4b" providerId="ADAL" clId="{0D7B6C2B-3B4D-A848-BB49-F752ACB82B1A}" dt="2024-01-28T16:44:35.332" v="816" actId="478"/>
          <ac:spMkLst>
            <pc:docMk/>
            <pc:sldMk cId="1957694455" sldId="386"/>
            <ac:spMk id="6" creationId="{8B7B4AB0-E702-DBF2-D9FB-AFCF037E93EA}"/>
          </ac:spMkLst>
        </pc:spChg>
        <pc:spChg chg="add del mod">
          <ac:chgData name="Rachel Emms" userId="3d5dc006-cc73-4e46-8376-86182d7a2e4b" providerId="ADAL" clId="{0D7B6C2B-3B4D-A848-BB49-F752ACB82B1A}" dt="2024-01-28T16:44:58.005" v="821" actId="478"/>
          <ac:spMkLst>
            <pc:docMk/>
            <pc:sldMk cId="1957694455" sldId="386"/>
            <ac:spMk id="7" creationId="{918B47B1-D972-DDD7-3235-AAE0A6EEF4A9}"/>
          </ac:spMkLst>
        </pc:spChg>
        <pc:spChg chg="add mod">
          <ac:chgData name="Rachel Emms" userId="3d5dc006-cc73-4e46-8376-86182d7a2e4b" providerId="ADAL" clId="{0D7B6C2B-3B4D-A848-BB49-F752ACB82B1A}" dt="2024-01-28T16:46:10.377" v="836"/>
          <ac:spMkLst>
            <pc:docMk/>
            <pc:sldMk cId="1957694455" sldId="386"/>
            <ac:spMk id="8" creationId="{A894C261-CBF6-60DB-7CD0-C7F9D0D7D459}"/>
          </ac:spMkLst>
        </pc:spChg>
        <pc:spChg chg="mod">
          <ac:chgData name="Rachel Emms" userId="3d5dc006-cc73-4e46-8376-86182d7a2e4b" providerId="ADAL" clId="{0D7B6C2B-3B4D-A848-BB49-F752ACB82B1A}" dt="2024-01-28T16:45:19.167" v="830" actId="1036"/>
          <ac:spMkLst>
            <pc:docMk/>
            <pc:sldMk cId="1957694455" sldId="386"/>
            <ac:spMk id="11" creationId="{F5938164-5698-1F24-01A4-DCFB6DBA0D71}"/>
          </ac:spMkLst>
        </pc:spChg>
        <pc:picChg chg="del">
          <ac:chgData name="Rachel Emms" userId="3d5dc006-cc73-4e46-8376-86182d7a2e4b" providerId="ADAL" clId="{0D7B6C2B-3B4D-A848-BB49-F752ACB82B1A}" dt="2024-01-28T16:44:25.917" v="813" actId="478"/>
          <ac:picMkLst>
            <pc:docMk/>
            <pc:sldMk cId="1957694455" sldId="386"/>
            <ac:picMk id="5" creationId="{99693DF3-B980-1FB5-8695-4A27CC6374A4}"/>
          </ac:picMkLst>
        </pc:picChg>
      </pc:sldChg>
      <pc:sldChg chg="modSp mod">
        <pc:chgData name="Rachel Emms" userId="3d5dc006-cc73-4e46-8376-86182d7a2e4b" providerId="ADAL" clId="{0D7B6C2B-3B4D-A848-BB49-F752ACB82B1A}" dt="2024-01-28T16:15:39.396" v="274" actId="20577"/>
        <pc:sldMkLst>
          <pc:docMk/>
          <pc:sldMk cId="2425328159" sldId="12028"/>
        </pc:sldMkLst>
        <pc:spChg chg="mod">
          <ac:chgData name="Rachel Emms" userId="3d5dc006-cc73-4e46-8376-86182d7a2e4b" providerId="ADAL" clId="{0D7B6C2B-3B4D-A848-BB49-F752ACB82B1A}" dt="2024-01-28T16:15:39.396" v="274" actId="20577"/>
          <ac:spMkLst>
            <pc:docMk/>
            <pc:sldMk cId="2425328159" sldId="12028"/>
            <ac:spMk id="2" creationId="{1440610E-824D-53BC-8669-4F4F70C3CC23}"/>
          </ac:spMkLst>
        </pc:spChg>
      </pc:sldChg>
      <pc:sldChg chg="addSp delSp modSp mod modAnim">
        <pc:chgData name="Rachel Emms" userId="3d5dc006-cc73-4e46-8376-86182d7a2e4b" providerId="ADAL" clId="{0D7B6C2B-3B4D-A848-BB49-F752ACB82B1A}" dt="2024-01-28T16:26:55.152" v="410" actId="20577"/>
        <pc:sldMkLst>
          <pc:docMk/>
          <pc:sldMk cId="2797856797" sldId="12029"/>
        </pc:sldMkLst>
        <pc:spChg chg="mod">
          <ac:chgData name="Rachel Emms" userId="3d5dc006-cc73-4e46-8376-86182d7a2e4b" providerId="ADAL" clId="{0D7B6C2B-3B4D-A848-BB49-F752ACB82B1A}" dt="2024-01-28T16:26:55.152" v="410" actId="20577"/>
          <ac:spMkLst>
            <pc:docMk/>
            <pc:sldMk cId="2797856797" sldId="12029"/>
            <ac:spMk id="3" creationId="{D8CE9AE0-8ECC-1093-C417-8560B9976C38}"/>
          </ac:spMkLst>
        </pc:spChg>
        <pc:spChg chg="del">
          <ac:chgData name="Rachel Emms" userId="3d5dc006-cc73-4e46-8376-86182d7a2e4b" providerId="ADAL" clId="{0D7B6C2B-3B4D-A848-BB49-F752ACB82B1A}" dt="2024-01-28T16:24:45.670" v="279" actId="478"/>
          <ac:spMkLst>
            <pc:docMk/>
            <pc:sldMk cId="2797856797" sldId="12029"/>
            <ac:spMk id="4" creationId="{52E2AFDE-77FB-E31C-509B-56088D767B26}"/>
          </ac:spMkLst>
        </pc:spChg>
        <pc:spChg chg="add mod">
          <ac:chgData name="Rachel Emms" userId="3d5dc006-cc73-4e46-8376-86182d7a2e4b" providerId="ADAL" clId="{0D7B6C2B-3B4D-A848-BB49-F752ACB82B1A}" dt="2024-01-28T16:25:44.057" v="395" actId="1076"/>
          <ac:spMkLst>
            <pc:docMk/>
            <pc:sldMk cId="2797856797" sldId="12029"/>
            <ac:spMk id="8" creationId="{83A5D3F9-106B-2BE7-71CB-AC857FCB2DB3}"/>
          </ac:spMkLst>
        </pc:spChg>
        <pc:grpChg chg="del">
          <ac:chgData name="Rachel Emms" userId="3d5dc006-cc73-4e46-8376-86182d7a2e4b" providerId="ADAL" clId="{0D7B6C2B-3B4D-A848-BB49-F752ACB82B1A}" dt="2024-01-28T16:23:44.263" v="275" actId="478"/>
          <ac:grpSpMkLst>
            <pc:docMk/>
            <pc:sldMk cId="2797856797" sldId="12029"/>
            <ac:grpSpMk id="5" creationId="{CE4713DC-917E-BBBC-1319-BB8068A22742}"/>
          </ac:grpSpMkLst>
        </pc:grpChg>
        <pc:picChg chg="add mod">
          <ac:chgData name="Rachel Emms" userId="3d5dc006-cc73-4e46-8376-86182d7a2e4b" providerId="ADAL" clId="{0D7B6C2B-3B4D-A848-BB49-F752ACB82B1A}" dt="2024-01-28T16:26:05.411" v="397" actId="1582"/>
          <ac:picMkLst>
            <pc:docMk/>
            <pc:sldMk cId="2797856797" sldId="12029"/>
            <ac:picMk id="2" creationId="{9FB4F51C-D3C5-65EF-1B68-783248752736}"/>
          </ac:picMkLst>
        </pc:picChg>
      </pc:sldChg>
      <pc:sldChg chg="addSp modSp mod">
        <pc:chgData name="Rachel Emms" userId="3d5dc006-cc73-4e46-8376-86182d7a2e4b" providerId="ADAL" clId="{0D7B6C2B-3B4D-A848-BB49-F752ACB82B1A}" dt="2024-01-28T16:32:28.906" v="603" actId="14100"/>
        <pc:sldMkLst>
          <pc:docMk/>
          <pc:sldMk cId="2496313332" sldId="12031"/>
        </pc:sldMkLst>
        <pc:spChg chg="add mod">
          <ac:chgData name="Rachel Emms" userId="3d5dc006-cc73-4e46-8376-86182d7a2e4b" providerId="ADAL" clId="{0D7B6C2B-3B4D-A848-BB49-F752ACB82B1A}" dt="2024-01-28T16:32:28.906" v="603" actId="14100"/>
          <ac:spMkLst>
            <pc:docMk/>
            <pc:sldMk cId="2496313332" sldId="12031"/>
            <ac:spMk id="3" creationId="{DAA4DBB6-FF9D-EE65-B25C-8E243761D492}"/>
          </ac:spMkLst>
        </pc:spChg>
      </pc:sldChg>
      <pc:sldChg chg="modSp mod">
        <pc:chgData name="Rachel Emms" userId="3d5dc006-cc73-4e46-8376-86182d7a2e4b" providerId="ADAL" clId="{0D7B6C2B-3B4D-A848-BB49-F752ACB82B1A}" dt="2024-01-28T16:30:02.048" v="505" actId="20577"/>
        <pc:sldMkLst>
          <pc:docMk/>
          <pc:sldMk cId="3151899840" sldId="12032"/>
        </pc:sldMkLst>
        <pc:spChg chg="mod">
          <ac:chgData name="Rachel Emms" userId="3d5dc006-cc73-4e46-8376-86182d7a2e4b" providerId="ADAL" clId="{0D7B6C2B-3B4D-A848-BB49-F752ACB82B1A}" dt="2024-01-28T16:30:02.048" v="505" actId="20577"/>
          <ac:spMkLst>
            <pc:docMk/>
            <pc:sldMk cId="3151899840" sldId="12032"/>
            <ac:spMk id="6" creationId="{8B7B4AB0-E702-DBF2-D9FB-AFCF037E93EA}"/>
          </ac:spMkLst>
        </pc:spChg>
      </pc:sldChg>
      <pc:sldChg chg="modSp mod">
        <pc:chgData name="Rachel Emms" userId="3d5dc006-cc73-4e46-8376-86182d7a2e4b" providerId="ADAL" clId="{0D7B6C2B-3B4D-A848-BB49-F752ACB82B1A}" dt="2024-01-28T16:34:21.936" v="634" actId="20577"/>
        <pc:sldMkLst>
          <pc:docMk/>
          <pc:sldMk cId="1220215058" sldId="12034"/>
        </pc:sldMkLst>
        <pc:spChg chg="mod">
          <ac:chgData name="Rachel Emms" userId="3d5dc006-cc73-4e46-8376-86182d7a2e4b" providerId="ADAL" clId="{0D7B6C2B-3B4D-A848-BB49-F752ACB82B1A}" dt="2024-01-28T16:34:21.936" v="634" actId="20577"/>
          <ac:spMkLst>
            <pc:docMk/>
            <pc:sldMk cId="1220215058" sldId="12034"/>
            <ac:spMk id="6" creationId="{8B7B4AB0-E702-DBF2-D9FB-AFCF037E93EA}"/>
          </ac:spMkLst>
        </pc:spChg>
      </pc:sldChg>
      <pc:sldChg chg="modSp mod">
        <pc:chgData name="Rachel Emms" userId="3d5dc006-cc73-4e46-8376-86182d7a2e4b" providerId="ADAL" clId="{0D7B6C2B-3B4D-A848-BB49-F752ACB82B1A}" dt="2024-01-28T16:35:43.794" v="648" actId="20577"/>
        <pc:sldMkLst>
          <pc:docMk/>
          <pc:sldMk cId="3095978887" sldId="12036"/>
        </pc:sldMkLst>
        <pc:spChg chg="mod">
          <ac:chgData name="Rachel Emms" userId="3d5dc006-cc73-4e46-8376-86182d7a2e4b" providerId="ADAL" clId="{0D7B6C2B-3B4D-A848-BB49-F752ACB82B1A}" dt="2024-01-28T16:35:43.794" v="648" actId="20577"/>
          <ac:spMkLst>
            <pc:docMk/>
            <pc:sldMk cId="3095978887" sldId="12036"/>
            <ac:spMk id="6" creationId="{8B7B4AB0-E702-DBF2-D9FB-AFCF037E93EA}"/>
          </ac:spMkLst>
        </pc:spChg>
      </pc:sldChg>
      <pc:sldChg chg="modSp mod">
        <pc:chgData name="Rachel Emms" userId="3d5dc006-cc73-4e46-8376-86182d7a2e4b" providerId="ADAL" clId="{0D7B6C2B-3B4D-A848-BB49-F752ACB82B1A}" dt="2024-01-28T16:39:44.357" v="685" actId="20577"/>
        <pc:sldMkLst>
          <pc:docMk/>
          <pc:sldMk cId="1403418071" sldId="12037"/>
        </pc:sldMkLst>
        <pc:spChg chg="mod">
          <ac:chgData name="Rachel Emms" userId="3d5dc006-cc73-4e46-8376-86182d7a2e4b" providerId="ADAL" clId="{0D7B6C2B-3B4D-A848-BB49-F752ACB82B1A}" dt="2024-01-28T16:39:44.357" v="685" actId="20577"/>
          <ac:spMkLst>
            <pc:docMk/>
            <pc:sldMk cId="1403418071" sldId="12037"/>
            <ac:spMk id="6" creationId="{8B7B4AB0-E702-DBF2-D9FB-AFCF037E93EA}"/>
          </ac:spMkLst>
        </pc:spChg>
      </pc:sldChg>
      <pc:sldChg chg="modSp mod">
        <pc:chgData name="Rachel Emms" userId="3d5dc006-cc73-4e46-8376-86182d7a2e4b" providerId="ADAL" clId="{0D7B6C2B-3B4D-A848-BB49-F752ACB82B1A}" dt="2024-01-28T16:36:54.093" v="669" actId="20577"/>
        <pc:sldMkLst>
          <pc:docMk/>
          <pc:sldMk cId="3198621216" sldId="12038"/>
        </pc:sldMkLst>
        <pc:spChg chg="mod">
          <ac:chgData name="Rachel Emms" userId="3d5dc006-cc73-4e46-8376-86182d7a2e4b" providerId="ADAL" clId="{0D7B6C2B-3B4D-A848-BB49-F752ACB82B1A}" dt="2024-01-28T16:36:18.604" v="664" actId="20577"/>
          <ac:spMkLst>
            <pc:docMk/>
            <pc:sldMk cId="3198621216" sldId="12038"/>
            <ac:spMk id="3" creationId="{F45AFA8D-0BBF-37B9-2C60-0B71FFC09116}"/>
          </ac:spMkLst>
        </pc:spChg>
        <pc:spChg chg="mod">
          <ac:chgData name="Rachel Emms" userId="3d5dc006-cc73-4e46-8376-86182d7a2e4b" providerId="ADAL" clId="{0D7B6C2B-3B4D-A848-BB49-F752ACB82B1A}" dt="2024-01-28T16:36:54.093" v="669" actId="20577"/>
          <ac:spMkLst>
            <pc:docMk/>
            <pc:sldMk cId="3198621216" sldId="12038"/>
            <ac:spMk id="6" creationId="{8B7B4AB0-E702-DBF2-D9FB-AFCF037E93EA}"/>
          </ac:spMkLst>
        </pc:spChg>
      </pc:sldChg>
      <pc:sldChg chg="modSp mod">
        <pc:chgData name="Rachel Emms" userId="3d5dc006-cc73-4e46-8376-86182d7a2e4b" providerId="ADAL" clId="{0D7B6C2B-3B4D-A848-BB49-F752ACB82B1A}" dt="2024-01-28T16:48:31.313" v="840" actId="207"/>
        <pc:sldMkLst>
          <pc:docMk/>
          <pc:sldMk cId="1442348725" sldId="12049"/>
        </pc:sldMkLst>
        <pc:spChg chg="mod">
          <ac:chgData name="Rachel Emms" userId="3d5dc006-cc73-4e46-8376-86182d7a2e4b" providerId="ADAL" clId="{0D7B6C2B-3B4D-A848-BB49-F752ACB82B1A}" dt="2024-01-28T16:48:31.313" v="840" actId="207"/>
          <ac:spMkLst>
            <pc:docMk/>
            <pc:sldMk cId="1442348725" sldId="12049"/>
            <ac:spMk id="2" creationId="{C39EB247-0139-CB4E-0A9C-1CBD0DCDEBA2}"/>
          </ac:spMkLst>
        </pc:spChg>
      </pc:sldChg>
    </pc:docChg>
  </pc:docChgLst>
  <pc:docChgLst>
    <pc:chgData name="Rachel Emms" userId="3d5dc006-cc73-4e46-8376-86182d7a2e4b" providerId="ADAL" clId="{347301FD-B100-B74E-B970-D820AB3834FF}"/>
    <pc:docChg chg="undo custSel addSld delSld modSld sldOrd modMainMaster">
      <pc:chgData name="Rachel Emms" userId="3d5dc006-cc73-4e46-8376-86182d7a2e4b" providerId="ADAL" clId="{347301FD-B100-B74E-B970-D820AB3834FF}" dt="2024-01-22T14:16:34.436" v="2112" actId="20577"/>
      <pc:docMkLst>
        <pc:docMk/>
      </pc:docMkLst>
      <pc:sldChg chg="modSp mod">
        <pc:chgData name="Rachel Emms" userId="3d5dc006-cc73-4e46-8376-86182d7a2e4b" providerId="ADAL" clId="{347301FD-B100-B74E-B970-D820AB3834FF}" dt="2024-01-22T12:36:39.481" v="117" actId="14100"/>
        <pc:sldMkLst>
          <pc:docMk/>
          <pc:sldMk cId="112403682" sldId="335"/>
        </pc:sldMkLst>
        <pc:spChg chg="mod">
          <ac:chgData name="Rachel Emms" userId="3d5dc006-cc73-4e46-8376-86182d7a2e4b" providerId="ADAL" clId="{347301FD-B100-B74E-B970-D820AB3834FF}" dt="2024-01-22T12:36:39.481" v="117" actId="14100"/>
          <ac:spMkLst>
            <pc:docMk/>
            <pc:sldMk cId="112403682" sldId="335"/>
            <ac:spMk id="2" creationId="{2E8749D7-E446-C2B3-3C03-0A0EDEDC2965}"/>
          </ac:spMkLst>
        </pc:spChg>
      </pc:sldChg>
      <pc:sldChg chg="modSp add mod">
        <pc:chgData name="Rachel Emms" userId="3d5dc006-cc73-4e46-8376-86182d7a2e4b" providerId="ADAL" clId="{347301FD-B100-B74E-B970-D820AB3834FF}" dt="2024-01-22T14:14:43.049" v="2050" actId="20577"/>
        <pc:sldMkLst>
          <pc:docMk/>
          <pc:sldMk cId="1044406981" sldId="341"/>
        </pc:sldMkLst>
        <pc:spChg chg="mod">
          <ac:chgData name="Rachel Emms" userId="3d5dc006-cc73-4e46-8376-86182d7a2e4b" providerId="ADAL" clId="{347301FD-B100-B74E-B970-D820AB3834FF}" dt="2024-01-22T14:14:43.049" v="2050" actId="20577"/>
          <ac:spMkLst>
            <pc:docMk/>
            <pc:sldMk cId="1044406981" sldId="341"/>
            <ac:spMk id="6" creationId="{1B5D4392-C392-E782-78A2-4044303E5E5B}"/>
          </ac:spMkLst>
        </pc:spChg>
      </pc:sldChg>
      <pc:sldChg chg="addSp del mod">
        <pc:chgData name="Rachel Emms" userId="3d5dc006-cc73-4e46-8376-86182d7a2e4b" providerId="ADAL" clId="{347301FD-B100-B74E-B970-D820AB3834FF}" dt="2024-01-22T14:06:43.650" v="1590" actId="2696"/>
        <pc:sldMkLst>
          <pc:docMk/>
          <pc:sldMk cId="2943139118" sldId="342"/>
        </pc:sldMkLst>
        <pc:spChg chg="add">
          <ac:chgData name="Rachel Emms" userId="3d5dc006-cc73-4e46-8376-86182d7a2e4b" providerId="ADAL" clId="{347301FD-B100-B74E-B970-D820AB3834FF}" dt="2024-01-22T12:33:35.804" v="56" actId="22"/>
          <ac:spMkLst>
            <pc:docMk/>
            <pc:sldMk cId="2943139118" sldId="342"/>
            <ac:spMk id="4" creationId="{58F9D1FF-382A-FBF3-70CF-1BF15489978E}"/>
          </ac:spMkLst>
        </pc:spChg>
        <pc:spChg chg="add">
          <ac:chgData name="Rachel Emms" userId="3d5dc006-cc73-4e46-8376-86182d7a2e4b" providerId="ADAL" clId="{347301FD-B100-B74E-B970-D820AB3834FF}" dt="2024-01-22T12:33:38.674" v="57" actId="22"/>
          <ac:spMkLst>
            <pc:docMk/>
            <pc:sldMk cId="2943139118" sldId="342"/>
            <ac:spMk id="6" creationId="{39AD1926-9141-CE4E-2132-91458B8D0A5E}"/>
          </ac:spMkLst>
        </pc:spChg>
      </pc:sldChg>
      <pc:sldChg chg="del">
        <pc:chgData name="Rachel Emms" userId="3d5dc006-cc73-4e46-8376-86182d7a2e4b" providerId="ADAL" clId="{347301FD-B100-B74E-B970-D820AB3834FF}" dt="2024-01-22T12:27:11.525" v="0" actId="2696"/>
        <pc:sldMkLst>
          <pc:docMk/>
          <pc:sldMk cId="1134304250" sldId="345"/>
        </pc:sldMkLst>
      </pc:sldChg>
      <pc:sldChg chg="modSp del mod">
        <pc:chgData name="Rachel Emms" userId="3d5dc006-cc73-4e46-8376-86182d7a2e4b" providerId="ADAL" clId="{347301FD-B100-B74E-B970-D820AB3834FF}" dt="2024-01-22T12:38:24.238" v="120" actId="2696"/>
        <pc:sldMkLst>
          <pc:docMk/>
          <pc:sldMk cId="3805853565" sldId="346"/>
        </pc:sldMkLst>
        <pc:spChg chg="mod">
          <ac:chgData name="Rachel Emms" userId="3d5dc006-cc73-4e46-8376-86182d7a2e4b" providerId="ADAL" clId="{347301FD-B100-B74E-B970-D820AB3834FF}" dt="2024-01-22T12:33:16.790" v="55" actId="20577"/>
          <ac:spMkLst>
            <pc:docMk/>
            <pc:sldMk cId="3805853565" sldId="346"/>
            <ac:spMk id="2" creationId="{BA09C743-3C24-AB07-227E-F0C04921172A}"/>
          </ac:spMkLst>
        </pc:spChg>
      </pc:sldChg>
      <pc:sldChg chg="modSp mod">
        <pc:chgData name="Rachel Emms" userId="3d5dc006-cc73-4e46-8376-86182d7a2e4b" providerId="ADAL" clId="{347301FD-B100-B74E-B970-D820AB3834FF}" dt="2024-01-22T14:12:49.248" v="1908" actId="20577"/>
        <pc:sldMkLst>
          <pc:docMk/>
          <pc:sldMk cId="1502364242" sldId="364"/>
        </pc:sldMkLst>
        <pc:spChg chg="mod">
          <ac:chgData name="Rachel Emms" userId="3d5dc006-cc73-4e46-8376-86182d7a2e4b" providerId="ADAL" clId="{347301FD-B100-B74E-B970-D820AB3834FF}" dt="2024-01-22T14:12:42.751" v="1904" actId="1076"/>
          <ac:spMkLst>
            <pc:docMk/>
            <pc:sldMk cId="1502364242" sldId="364"/>
            <ac:spMk id="2" creationId="{A2862C59-2645-A640-F602-626048F957FB}"/>
          </ac:spMkLst>
        </pc:spChg>
        <pc:spChg chg="mod">
          <ac:chgData name="Rachel Emms" userId="3d5dc006-cc73-4e46-8376-86182d7a2e4b" providerId="ADAL" clId="{347301FD-B100-B74E-B970-D820AB3834FF}" dt="2024-01-22T13:57:39.178" v="1545" actId="1076"/>
          <ac:spMkLst>
            <pc:docMk/>
            <pc:sldMk cId="1502364242" sldId="364"/>
            <ac:spMk id="3" creationId="{8DCBD6CA-3353-AF66-460E-BAB0E95A8017}"/>
          </ac:spMkLst>
        </pc:spChg>
        <pc:spChg chg="mod">
          <ac:chgData name="Rachel Emms" userId="3d5dc006-cc73-4e46-8376-86182d7a2e4b" providerId="ADAL" clId="{347301FD-B100-B74E-B970-D820AB3834FF}" dt="2024-01-22T14:12:49.248" v="1908" actId="20577"/>
          <ac:spMkLst>
            <pc:docMk/>
            <pc:sldMk cId="1502364242" sldId="364"/>
            <ac:spMk id="6" creationId="{CA4C6F48-BB4C-8114-CC5C-0028C393C23E}"/>
          </ac:spMkLst>
        </pc:spChg>
      </pc:sldChg>
      <pc:sldChg chg="modSp del mod">
        <pc:chgData name="Rachel Emms" userId="3d5dc006-cc73-4e46-8376-86182d7a2e4b" providerId="ADAL" clId="{347301FD-B100-B74E-B970-D820AB3834FF}" dt="2024-01-22T12:30:57.372" v="2" actId="2696"/>
        <pc:sldMkLst>
          <pc:docMk/>
          <pc:sldMk cId="2679202376" sldId="373"/>
        </pc:sldMkLst>
        <pc:spChg chg="mod">
          <ac:chgData name="Rachel Emms" userId="3d5dc006-cc73-4e46-8376-86182d7a2e4b" providerId="ADAL" clId="{347301FD-B100-B74E-B970-D820AB3834FF}" dt="2024-01-22T12:30:54.474" v="1" actId="20577"/>
          <ac:spMkLst>
            <pc:docMk/>
            <pc:sldMk cId="2679202376" sldId="373"/>
            <ac:spMk id="31" creationId="{5CAD297B-E04B-2853-A674-5BD3E41C2C7A}"/>
          </ac:spMkLst>
        </pc:spChg>
      </pc:sldChg>
      <pc:sldChg chg="addSp delSp modSp del mod">
        <pc:chgData name="Rachel Emms" userId="3d5dc006-cc73-4e46-8376-86182d7a2e4b" providerId="ADAL" clId="{347301FD-B100-B74E-B970-D820AB3834FF}" dt="2024-01-22T13:14:34.651" v="793" actId="2696"/>
        <pc:sldMkLst>
          <pc:docMk/>
          <pc:sldMk cId="1147120803" sldId="374"/>
        </pc:sldMkLst>
        <pc:spChg chg="del">
          <ac:chgData name="Rachel Emms" userId="3d5dc006-cc73-4e46-8376-86182d7a2e4b" providerId="ADAL" clId="{347301FD-B100-B74E-B970-D820AB3834FF}" dt="2024-01-22T13:04:35.379" v="382" actId="478"/>
          <ac:spMkLst>
            <pc:docMk/>
            <pc:sldMk cId="1147120803" sldId="374"/>
            <ac:spMk id="2" creationId="{BA09C743-3C24-AB07-227E-F0C04921172A}"/>
          </ac:spMkLst>
        </pc:spChg>
        <pc:spChg chg="add del mod">
          <ac:chgData name="Rachel Emms" userId="3d5dc006-cc73-4e46-8376-86182d7a2e4b" providerId="ADAL" clId="{347301FD-B100-B74E-B970-D820AB3834FF}" dt="2024-01-22T13:04:39.626" v="384" actId="478"/>
          <ac:spMkLst>
            <pc:docMk/>
            <pc:sldMk cId="1147120803" sldId="374"/>
            <ac:spMk id="4" creationId="{3FDA6DB1-31BB-78E9-2D23-AD4FB7DBD82E}"/>
          </ac:spMkLst>
        </pc:spChg>
        <pc:spChg chg="add mod">
          <ac:chgData name="Rachel Emms" userId="3d5dc006-cc73-4e46-8376-86182d7a2e4b" providerId="ADAL" clId="{347301FD-B100-B74E-B970-D820AB3834FF}" dt="2024-01-22T13:04:36.214" v="383"/>
          <ac:spMkLst>
            <pc:docMk/>
            <pc:sldMk cId="1147120803" sldId="374"/>
            <ac:spMk id="5" creationId="{C379F3F7-517C-8CBB-7EC5-D4DE97224273}"/>
          </ac:spMkLst>
        </pc:spChg>
        <pc:spChg chg="add del mod">
          <ac:chgData name="Rachel Emms" userId="3d5dc006-cc73-4e46-8376-86182d7a2e4b" providerId="ADAL" clId="{347301FD-B100-B74E-B970-D820AB3834FF}" dt="2024-01-22T13:05:34.351" v="403" actId="478"/>
          <ac:spMkLst>
            <pc:docMk/>
            <pc:sldMk cId="1147120803" sldId="374"/>
            <ac:spMk id="6" creationId="{A857F724-1AFB-91EF-DAF9-180218857A81}"/>
          </ac:spMkLst>
        </pc:spChg>
        <pc:spChg chg="add del mod">
          <ac:chgData name="Rachel Emms" userId="3d5dc006-cc73-4e46-8376-86182d7a2e4b" providerId="ADAL" clId="{347301FD-B100-B74E-B970-D820AB3834FF}" dt="2024-01-22T13:05:57.156" v="425" actId="478"/>
          <ac:spMkLst>
            <pc:docMk/>
            <pc:sldMk cId="1147120803" sldId="374"/>
            <ac:spMk id="7" creationId="{30854B0E-7C6F-5295-EA2B-F1B5C86F330B}"/>
          </ac:spMkLst>
        </pc:spChg>
        <pc:spChg chg="add del mod">
          <ac:chgData name="Rachel Emms" userId="3d5dc006-cc73-4e46-8376-86182d7a2e4b" providerId="ADAL" clId="{347301FD-B100-B74E-B970-D820AB3834FF}" dt="2024-01-22T13:05:38.154" v="404" actId="478"/>
          <ac:spMkLst>
            <pc:docMk/>
            <pc:sldMk cId="1147120803" sldId="374"/>
            <ac:spMk id="10" creationId="{1EC2F7D6-7196-9355-4DE3-BED8783159B3}"/>
          </ac:spMkLst>
        </pc:spChg>
        <pc:spChg chg="mod">
          <ac:chgData name="Rachel Emms" userId="3d5dc006-cc73-4e46-8376-86182d7a2e4b" providerId="ADAL" clId="{347301FD-B100-B74E-B970-D820AB3834FF}" dt="2024-01-22T13:07:51.324" v="518" actId="20577"/>
          <ac:spMkLst>
            <pc:docMk/>
            <pc:sldMk cId="1147120803" sldId="374"/>
            <ac:spMk id="11" creationId="{2AB0CF48-5611-16FA-DA1C-971011F5EF11}"/>
          </ac:spMkLst>
        </pc:spChg>
        <pc:spChg chg="mod">
          <ac:chgData name="Rachel Emms" userId="3d5dc006-cc73-4e46-8376-86182d7a2e4b" providerId="ADAL" clId="{347301FD-B100-B74E-B970-D820AB3834FF}" dt="2024-01-22T13:06:06.077" v="437" actId="1076"/>
          <ac:spMkLst>
            <pc:docMk/>
            <pc:sldMk cId="1147120803" sldId="374"/>
            <ac:spMk id="14" creationId="{5A89C8D5-298D-137F-57A0-6209CAFC4580}"/>
          </ac:spMkLst>
        </pc:spChg>
      </pc:sldChg>
      <pc:sldChg chg="addSp delSp modSp mod">
        <pc:chgData name="Rachel Emms" userId="3d5dc006-cc73-4e46-8376-86182d7a2e4b" providerId="ADAL" clId="{347301FD-B100-B74E-B970-D820AB3834FF}" dt="2024-01-22T13:15:47.014" v="854" actId="20577"/>
        <pc:sldMkLst>
          <pc:docMk/>
          <pc:sldMk cId="1478204864" sldId="375"/>
        </pc:sldMkLst>
        <pc:spChg chg="del mod">
          <ac:chgData name="Rachel Emms" userId="3d5dc006-cc73-4e46-8376-86182d7a2e4b" providerId="ADAL" clId="{347301FD-B100-B74E-B970-D820AB3834FF}" dt="2024-01-22T13:15:22.061" v="845" actId="478"/>
          <ac:spMkLst>
            <pc:docMk/>
            <pc:sldMk cId="1478204864" sldId="375"/>
            <ac:spMk id="2" creationId="{7AA56161-42C8-1A67-3F87-878071517216}"/>
          </ac:spMkLst>
        </pc:spChg>
        <pc:spChg chg="mod">
          <ac:chgData name="Rachel Emms" userId="3d5dc006-cc73-4e46-8376-86182d7a2e4b" providerId="ADAL" clId="{347301FD-B100-B74E-B970-D820AB3834FF}" dt="2024-01-22T13:15:37.104" v="848" actId="1076"/>
          <ac:spMkLst>
            <pc:docMk/>
            <pc:sldMk cId="1478204864" sldId="375"/>
            <ac:spMk id="3" creationId="{35B95080-4F11-3947-FFE3-82092DF1129E}"/>
          </ac:spMkLst>
        </pc:spChg>
        <pc:spChg chg="add mod">
          <ac:chgData name="Rachel Emms" userId="3d5dc006-cc73-4e46-8376-86182d7a2e4b" providerId="ADAL" clId="{347301FD-B100-B74E-B970-D820AB3834FF}" dt="2024-01-22T13:15:47.014" v="854" actId="20577"/>
          <ac:spMkLst>
            <pc:docMk/>
            <pc:sldMk cId="1478204864" sldId="375"/>
            <ac:spMk id="4" creationId="{D1392F7C-5DED-1F09-2619-334A2A241BC9}"/>
          </ac:spMkLst>
        </pc:spChg>
        <pc:spChg chg="add del mod">
          <ac:chgData name="Rachel Emms" userId="3d5dc006-cc73-4e46-8376-86182d7a2e4b" providerId="ADAL" clId="{347301FD-B100-B74E-B970-D820AB3834FF}" dt="2024-01-22T13:10:27.324" v="649" actId="478"/>
          <ac:spMkLst>
            <pc:docMk/>
            <pc:sldMk cId="1478204864" sldId="375"/>
            <ac:spMk id="5" creationId="{8482B297-24A2-DBC2-5148-82E9EA7DF981}"/>
          </ac:spMkLst>
        </pc:spChg>
        <pc:spChg chg="mod">
          <ac:chgData name="Rachel Emms" userId="3d5dc006-cc73-4e46-8376-86182d7a2e4b" providerId="ADAL" clId="{347301FD-B100-B74E-B970-D820AB3834FF}" dt="2024-01-22T13:14:07.231" v="789" actId="1036"/>
          <ac:spMkLst>
            <pc:docMk/>
            <pc:sldMk cId="1478204864" sldId="375"/>
            <ac:spMk id="6" creationId="{8B7B4AB0-E702-DBF2-D9FB-AFCF037E93EA}"/>
          </ac:spMkLst>
        </pc:spChg>
        <pc:spChg chg="add mod">
          <ac:chgData name="Rachel Emms" userId="3d5dc006-cc73-4e46-8376-86182d7a2e4b" providerId="ADAL" clId="{347301FD-B100-B74E-B970-D820AB3834FF}" dt="2024-01-22T13:14:23.976" v="792" actId="1036"/>
          <ac:spMkLst>
            <pc:docMk/>
            <pc:sldMk cId="1478204864" sldId="375"/>
            <ac:spMk id="7" creationId="{660DBB0C-7CBE-4963-7DDB-2FC7D7483558}"/>
          </ac:spMkLst>
        </pc:spChg>
        <pc:spChg chg="del">
          <ac:chgData name="Rachel Emms" userId="3d5dc006-cc73-4e46-8376-86182d7a2e4b" providerId="ADAL" clId="{347301FD-B100-B74E-B970-D820AB3834FF}" dt="2024-01-22T12:59:08.756" v="191" actId="478"/>
          <ac:spMkLst>
            <pc:docMk/>
            <pc:sldMk cId="1478204864" sldId="375"/>
            <ac:spMk id="8" creationId="{7DC9C01E-F5AA-78E2-F1BF-D2F53F41397D}"/>
          </ac:spMkLst>
        </pc:spChg>
        <pc:spChg chg="mod">
          <ac:chgData name="Rachel Emms" userId="3d5dc006-cc73-4e46-8376-86182d7a2e4b" providerId="ADAL" clId="{347301FD-B100-B74E-B970-D820AB3834FF}" dt="2024-01-22T13:14:07.231" v="789" actId="1036"/>
          <ac:spMkLst>
            <pc:docMk/>
            <pc:sldMk cId="1478204864" sldId="375"/>
            <ac:spMk id="9" creationId="{94EC9DE2-AA46-DF09-3640-C079E9C7D762}"/>
          </ac:spMkLst>
        </pc:spChg>
        <pc:spChg chg="add mod">
          <ac:chgData name="Rachel Emms" userId="3d5dc006-cc73-4e46-8376-86182d7a2e4b" providerId="ADAL" clId="{347301FD-B100-B74E-B970-D820AB3834FF}" dt="2024-01-22T13:14:07.231" v="789" actId="1036"/>
          <ac:spMkLst>
            <pc:docMk/>
            <pc:sldMk cId="1478204864" sldId="375"/>
            <ac:spMk id="10" creationId="{30EC0FC6-0F93-7DAC-A5D0-84479C8418FB}"/>
          </ac:spMkLst>
        </pc:spChg>
        <pc:spChg chg="add mod">
          <ac:chgData name="Rachel Emms" userId="3d5dc006-cc73-4e46-8376-86182d7a2e4b" providerId="ADAL" clId="{347301FD-B100-B74E-B970-D820AB3834FF}" dt="2024-01-22T13:15:29.967" v="847" actId="1076"/>
          <ac:spMkLst>
            <pc:docMk/>
            <pc:sldMk cId="1478204864" sldId="375"/>
            <ac:spMk id="11" creationId="{8BE5499F-3FBC-9BC3-2673-A9A266731440}"/>
          </ac:spMkLst>
        </pc:spChg>
        <pc:spChg chg="add del mod">
          <ac:chgData name="Rachel Emms" userId="3d5dc006-cc73-4e46-8376-86182d7a2e4b" providerId="ADAL" clId="{347301FD-B100-B74E-B970-D820AB3834FF}" dt="2024-01-22T13:15:24.619" v="846" actId="478"/>
          <ac:spMkLst>
            <pc:docMk/>
            <pc:sldMk cId="1478204864" sldId="375"/>
            <ac:spMk id="13" creationId="{92B5A734-7436-EFEF-B63C-53A0472C3832}"/>
          </ac:spMkLst>
        </pc:spChg>
      </pc:sldChg>
      <pc:sldChg chg="del">
        <pc:chgData name="Rachel Emms" userId="3d5dc006-cc73-4e46-8376-86182d7a2e4b" providerId="ADAL" clId="{347301FD-B100-B74E-B970-D820AB3834FF}" dt="2024-01-22T12:32:06.721" v="21" actId="2696"/>
        <pc:sldMkLst>
          <pc:docMk/>
          <pc:sldMk cId="2953428862" sldId="376"/>
        </pc:sldMkLst>
      </pc:sldChg>
      <pc:sldChg chg="addSp delSp modSp del mod">
        <pc:chgData name="Rachel Emms" userId="3d5dc006-cc73-4e46-8376-86182d7a2e4b" providerId="ADAL" clId="{347301FD-B100-B74E-B970-D820AB3834FF}" dt="2024-01-22T13:22:24.029" v="967" actId="2696"/>
        <pc:sldMkLst>
          <pc:docMk/>
          <pc:sldMk cId="2584313541" sldId="377"/>
        </pc:sldMkLst>
        <pc:spChg chg="mod">
          <ac:chgData name="Rachel Emms" userId="3d5dc006-cc73-4e46-8376-86182d7a2e4b" providerId="ADAL" clId="{347301FD-B100-B74E-B970-D820AB3834FF}" dt="2024-01-22T13:19:24.755" v="931" actId="27636"/>
          <ac:spMkLst>
            <pc:docMk/>
            <pc:sldMk cId="2584313541" sldId="377"/>
            <ac:spMk id="2" creationId="{7AA56161-42C8-1A67-3F87-878071517216}"/>
          </ac:spMkLst>
        </pc:spChg>
        <pc:spChg chg="del mod">
          <ac:chgData name="Rachel Emms" userId="3d5dc006-cc73-4e46-8376-86182d7a2e4b" providerId="ADAL" clId="{347301FD-B100-B74E-B970-D820AB3834FF}" dt="2024-01-22T13:21:18.369" v="955" actId="478"/>
          <ac:spMkLst>
            <pc:docMk/>
            <pc:sldMk cId="2584313541" sldId="377"/>
            <ac:spMk id="3" creationId="{35B95080-4F11-3947-FFE3-82092DF1129E}"/>
          </ac:spMkLst>
        </pc:spChg>
        <pc:spChg chg="mod">
          <ac:chgData name="Rachel Emms" userId="3d5dc006-cc73-4e46-8376-86182d7a2e4b" providerId="ADAL" clId="{347301FD-B100-B74E-B970-D820AB3834FF}" dt="2024-01-22T13:19:17.235" v="929" actId="255"/>
          <ac:spMkLst>
            <pc:docMk/>
            <pc:sldMk cId="2584313541" sldId="377"/>
            <ac:spMk id="4" creationId="{40B37427-1055-5748-7F78-01F9FBC5E3B0}"/>
          </ac:spMkLst>
        </pc:spChg>
        <pc:spChg chg="add mod">
          <ac:chgData name="Rachel Emms" userId="3d5dc006-cc73-4e46-8376-86182d7a2e4b" providerId="ADAL" clId="{347301FD-B100-B74E-B970-D820AB3834FF}" dt="2024-01-22T13:19:03.187" v="927" actId="20577"/>
          <ac:spMkLst>
            <pc:docMk/>
            <pc:sldMk cId="2584313541" sldId="377"/>
            <ac:spMk id="5" creationId="{A8DB3260-2637-307F-8926-5F556FB3D9DA}"/>
          </ac:spMkLst>
        </pc:spChg>
        <pc:spChg chg="mod">
          <ac:chgData name="Rachel Emms" userId="3d5dc006-cc73-4e46-8376-86182d7a2e4b" providerId="ADAL" clId="{347301FD-B100-B74E-B970-D820AB3834FF}" dt="2024-01-22T13:22:06.820" v="963" actId="21"/>
          <ac:spMkLst>
            <pc:docMk/>
            <pc:sldMk cId="2584313541" sldId="377"/>
            <ac:spMk id="6" creationId="{8B7B4AB0-E702-DBF2-D9FB-AFCF037E93EA}"/>
          </ac:spMkLst>
        </pc:spChg>
        <pc:spChg chg="del mod">
          <ac:chgData name="Rachel Emms" userId="3d5dc006-cc73-4e46-8376-86182d7a2e4b" providerId="ADAL" clId="{347301FD-B100-B74E-B970-D820AB3834FF}" dt="2024-01-22T13:19:06.392" v="928" actId="478"/>
          <ac:spMkLst>
            <pc:docMk/>
            <pc:sldMk cId="2584313541" sldId="377"/>
            <ac:spMk id="8" creationId="{7DC9C01E-F5AA-78E2-F1BF-D2F53F41397D}"/>
          </ac:spMkLst>
        </pc:spChg>
        <pc:spChg chg="add del mod">
          <ac:chgData name="Rachel Emms" userId="3d5dc006-cc73-4e46-8376-86182d7a2e4b" providerId="ADAL" clId="{347301FD-B100-B74E-B970-D820AB3834FF}" dt="2024-01-22T13:22:18.748" v="966"/>
          <ac:spMkLst>
            <pc:docMk/>
            <pc:sldMk cId="2584313541" sldId="377"/>
            <ac:spMk id="9" creationId="{D4AEE112-AE03-9B3D-F4C6-859FC438CA8C}"/>
          </ac:spMkLst>
        </pc:spChg>
      </pc:sldChg>
      <pc:sldChg chg="del">
        <pc:chgData name="Rachel Emms" userId="3d5dc006-cc73-4e46-8376-86182d7a2e4b" providerId="ADAL" clId="{347301FD-B100-B74E-B970-D820AB3834FF}" dt="2024-01-22T13:27:18.841" v="1048" actId="2696"/>
        <pc:sldMkLst>
          <pc:docMk/>
          <pc:sldMk cId="3277130445" sldId="378"/>
        </pc:sldMkLst>
      </pc:sldChg>
      <pc:sldChg chg="del">
        <pc:chgData name="Rachel Emms" userId="3d5dc006-cc73-4e46-8376-86182d7a2e4b" providerId="ADAL" clId="{347301FD-B100-B74E-B970-D820AB3834FF}" dt="2024-01-22T13:32:20.447" v="1087" actId="2696"/>
        <pc:sldMkLst>
          <pc:docMk/>
          <pc:sldMk cId="62604802" sldId="379"/>
        </pc:sldMkLst>
      </pc:sldChg>
      <pc:sldChg chg="del">
        <pc:chgData name="Rachel Emms" userId="3d5dc006-cc73-4e46-8376-86182d7a2e4b" providerId="ADAL" clId="{347301FD-B100-B74E-B970-D820AB3834FF}" dt="2024-01-22T13:33:24.406" v="1092" actId="2696"/>
        <pc:sldMkLst>
          <pc:docMk/>
          <pc:sldMk cId="1055956706" sldId="380"/>
        </pc:sldMkLst>
      </pc:sldChg>
      <pc:sldChg chg="add del">
        <pc:chgData name="Rachel Emms" userId="3d5dc006-cc73-4e46-8376-86182d7a2e4b" providerId="ADAL" clId="{347301FD-B100-B74E-B970-D820AB3834FF}" dt="2024-01-22T13:42:07.562" v="1219" actId="2696"/>
        <pc:sldMkLst>
          <pc:docMk/>
          <pc:sldMk cId="1212800625" sldId="381"/>
        </pc:sldMkLst>
      </pc:sldChg>
      <pc:sldChg chg="del">
        <pc:chgData name="Rachel Emms" userId="3d5dc006-cc73-4e46-8376-86182d7a2e4b" providerId="ADAL" clId="{347301FD-B100-B74E-B970-D820AB3834FF}" dt="2024-01-22T13:42:05.592" v="1218" actId="2696"/>
        <pc:sldMkLst>
          <pc:docMk/>
          <pc:sldMk cId="1251804500" sldId="382"/>
        </pc:sldMkLst>
      </pc:sldChg>
      <pc:sldChg chg="del">
        <pc:chgData name="Rachel Emms" userId="3d5dc006-cc73-4e46-8376-86182d7a2e4b" providerId="ADAL" clId="{347301FD-B100-B74E-B970-D820AB3834FF}" dt="2024-01-22T13:44:29.579" v="1241" actId="2696"/>
        <pc:sldMkLst>
          <pc:docMk/>
          <pc:sldMk cId="3611860305" sldId="383"/>
        </pc:sldMkLst>
      </pc:sldChg>
      <pc:sldChg chg="del">
        <pc:chgData name="Rachel Emms" userId="3d5dc006-cc73-4e46-8376-86182d7a2e4b" providerId="ADAL" clId="{347301FD-B100-B74E-B970-D820AB3834FF}" dt="2024-01-22T13:46:53.254" v="1266" actId="2696"/>
        <pc:sldMkLst>
          <pc:docMk/>
          <pc:sldMk cId="2132468311" sldId="384"/>
        </pc:sldMkLst>
      </pc:sldChg>
      <pc:sldChg chg="del">
        <pc:chgData name="Rachel Emms" userId="3d5dc006-cc73-4e46-8376-86182d7a2e4b" providerId="ADAL" clId="{347301FD-B100-B74E-B970-D820AB3834FF}" dt="2024-01-22T13:49:22.831" v="1336" actId="2696"/>
        <pc:sldMkLst>
          <pc:docMk/>
          <pc:sldMk cId="1002052815" sldId="387"/>
        </pc:sldMkLst>
      </pc:sldChg>
      <pc:sldChg chg="del">
        <pc:chgData name="Rachel Emms" userId="3d5dc006-cc73-4e46-8376-86182d7a2e4b" providerId="ADAL" clId="{347301FD-B100-B74E-B970-D820AB3834FF}" dt="2024-01-22T13:51:44.395" v="1481" actId="2696"/>
        <pc:sldMkLst>
          <pc:docMk/>
          <pc:sldMk cId="4225415685" sldId="388"/>
        </pc:sldMkLst>
      </pc:sldChg>
      <pc:sldChg chg="del">
        <pc:chgData name="Rachel Emms" userId="3d5dc006-cc73-4e46-8376-86182d7a2e4b" providerId="ADAL" clId="{347301FD-B100-B74E-B970-D820AB3834FF}" dt="2024-01-22T13:52:32.482" v="1492" actId="2696"/>
        <pc:sldMkLst>
          <pc:docMk/>
          <pc:sldMk cId="2263936340" sldId="389"/>
        </pc:sldMkLst>
      </pc:sldChg>
      <pc:sldChg chg="del">
        <pc:chgData name="Rachel Emms" userId="3d5dc006-cc73-4e46-8376-86182d7a2e4b" providerId="ADAL" clId="{347301FD-B100-B74E-B970-D820AB3834FF}" dt="2024-01-22T13:56:31.006" v="1512" actId="2696"/>
        <pc:sldMkLst>
          <pc:docMk/>
          <pc:sldMk cId="1174208387" sldId="390"/>
        </pc:sldMkLst>
      </pc:sldChg>
      <pc:sldChg chg="del">
        <pc:chgData name="Rachel Emms" userId="3d5dc006-cc73-4e46-8376-86182d7a2e4b" providerId="ADAL" clId="{347301FD-B100-B74E-B970-D820AB3834FF}" dt="2024-01-22T13:57:06.281" v="1538" actId="2696"/>
        <pc:sldMkLst>
          <pc:docMk/>
          <pc:sldMk cId="3110061082" sldId="391"/>
        </pc:sldMkLst>
      </pc:sldChg>
      <pc:sldChg chg="delSp modSp add mod">
        <pc:chgData name="Rachel Emms" userId="3d5dc006-cc73-4e46-8376-86182d7a2e4b" providerId="ADAL" clId="{347301FD-B100-B74E-B970-D820AB3834FF}" dt="2024-01-22T13:00:00.829" v="199" actId="403"/>
        <pc:sldMkLst>
          <pc:docMk/>
          <pc:sldMk cId="2425328159" sldId="12028"/>
        </pc:sldMkLst>
        <pc:spChg chg="mod">
          <ac:chgData name="Rachel Emms" userId="3d5dc006-cc73-4e46-8376-86182d7a2e4b" providerId="ADAL" clId="{347301FD-B100-B74E-B970-D820AB3834FF}" dt="2024-01-22T13:00:00.829" v="199" actId="403"/>
          <ac:spMkLst>
            <pc:docMk/>
            <pc:sldMk cId="2425328159" sldId="12028"/>
            <ac:spMk id="2" creationId="{1440610E-824D-53BC-8669-4F4F70C3CC23}"/>
          </ac:spMkLst>
        </pc:spChg>
        <pc:spChg chg="del">
          <ac:chgData name="Rachel Emms" userId="3d5dc006-cc73-4e46-8376-86182d7a2e4b" providerId="ADAL" clId="{347301FD-B100-B74E-B970-D820AB3834FF}" dt="2024-01-22T12:36:52.843" v="118" actId="478"/>
          <ac:spMkLst>
            <pc:docMk/>
            <pc:sldMk cId="2425328159" sldId="12028"/>
            <ac:spMk id="3" creationId="{D39F5136-47B7-0A2D-7DA5-968067A6C9FD}"/>
          </ac:spMkLst>
        </pc:spChg>
        <pc:spChg chg="mod">
          <ac:chgData name="Rachel Emms" userId="3d5dc006-cc73-4e46-8376-86182d7a2e4b" providerId="ADAL" clId="{347301FD-B100-B74E-B970-D820AB3834FF}" dt="2024-01-22T12:57:14.053" v="125" actId="20577"/>
          <ac:spMkLst>
            <pc:docMk/>
            <pc:sldMk cId="2425328159" sldId="12028"/>
            <ac:spMk id="9" creationId="{A634466F-91B4-031C-A631-FC1C5E7DF31D}"/>
          </ac:spMkLst>
        </pc:spChg>
      </pc:sldChg>
      <pc:sldChg chg="modSp add mod">
        <pc:chgData name="Rachel Emms" userId="3d5dc006-cc73-4e46-8376-86182d7a2e4b" providerId="ADAL" clId="{347301FD-B100-B74E-B970-D820AB3834FF}" dt="2024-01-22T12:57:06.214" v="123" actId="20577"/>
        <pc:sldMkLst>
          <pc:docMk/>
          <pc:sldMk cId="2797856797" sldId="12029"/>
        </pc:sldMkLst>
        <pc:spChg chg="mod">
          <ac:chgData name="Rachel Emms" userId="3d5dc006-cc73-4e46-8376-86182d7a2e4b" providerId="ADAL" clId="{347301FD-B100-B74E-B970-D820AB3834FF}" dt="2024-01-22T12:38:17.179" v="119" actId="14100"/>
          <ac:spMkLst>
            <pc:docMk/>
            <pc:sldMk cId="2797856797" sldId="12029"/>
            <ac:spMk id="3" creationId="{D8CE9AE0-8ECC-1093-C417-8560B9976C38}"/>
          </ac:spMkLst>
        </pc:spChg>
        <pc:spChg chg="mod">
          <ac:chgData name="Rachel Emms" userId="3d5dc006-cc73-4e46-8376-86182d7a2e4b" providerId="ADAL" clId="{347301FD-B100-B74E-B970-D820AB3834FF}" dt="2024-01-22T12:57:06.214" v="123" actId="20577"/>
          <ac:spMkLst>
            <pc:docMk/>
            <pc:sldMk cId="2797856797" sldId="12029"/>
            <ac:spMk id="9" creationId="{A634466F-91B4-031C-A631-FC1C5E7DF31D}"/>
          </ac:spMkLst>
        </pc:spChg>
      </pc:sldChg>
      <pc:sldChg chg="modSp add del mod">
        <pc:chgData name="Rachel Emms" userId="3d5dc006-cc73-4e46-8376-86182d7a2e4b" providerId="ADAL" clId="{347301FD-B100-B74E-B970-D820AB3834FF}" dt="2024-01-22T13:00:12.758" v="200" actId="2696"/>
        <pc:sldMkLst>
          <pc:docMk/>
          <pc:sldMk cId="2407807330" sldId="12030"/>
        </pc:sldMkLst>
        <pc:spChg chg="mod">
          <ac:chgData name="Rachel Emms" userId="3d5dc006-cc73-4e46-8376-86182d7a2e4b" providerId="ADAL" clId="{347301FD-B100-B74E-B970-D820AB3834FF}" dt="2024-01-22T12:58:43.599" v="190" actId="15"/>
          <ac:spMkLst>
            <pc:docMk/>
            <pc:sldMk cId="2407807330" sldId="12030"/>
            <ac:spMk id="2" creationId="{1440610E-824D-53BC-8669-4F4F70C3CC23}"/>
          </ac:spMkLst>
        </pc:spChg>
        <pc:spChg chg="mod">
          <ac:chgData name="Rachel Emms" userId="3d5dc006-cc73-4e46-8376-86182d7a2e4b" providerId="ADAL" clId="{347301FD-B100-B74E-B970-D820AB3834FF}" dt="2024-01-22T12:57:33.357" v="162" actId="20577"/>
          <ac:spMkLst>
            <pc:docMk/>
            <pc:sldMk cId="2407807330" sldId="12030"/>
            <ac:spMk id="9" creationId="{A634466F-91B4-031C-A631-FC1C5E7DF31D}"/>
          </ac:spMkLst>
        </pc:spChg>
      </pc:sldChg>
      <pc:sldChg chg="modSp add mod">
        <pc:chgData name="Rachel Emms" userId="3d5dc006-cc73-4e46-8376-86182d7a2e4b" providerId="ADAL" clId="{347301FD-B100-B74E-B970-D820AB3834FF}" dt="2024-01-22T14:07:13.229" v="1610" actId="20577"/>
        <pc:sldMkLst>
          <pc:docMk/>
          <pc:sldMk cId="3375512639" sldId="12030"/>
        </pc:sldMkLst>
        <pc:spChg chg="mod">
          <ac:chgData name="Rachel Emms" userId="3d5dc006-cc73-4e46-8376-86182d7a2e4b" providerId="ADAL" clId="{347301FD-B100-B74E-B970-D820AB3834FF}" dt="2024-01-22T14:07:13.229" v="1610" actId="20577"/>
          <ac:spMkLst>
            <pc:docMk/>
            <pc:sldMk cId="3375512639" sldId="12030"/>
            <ac:spMk id="2" creationId="{2E8749D7-E446-C2B3-3C03-0A0EDEDC2965}"/>
          </ac:spMkLst>
        </pc:spChg>
      </pc:sldChg>
      <pc:sldChg chg="modSp add mod">
        <pc:chgData name="Rachel Emms" userId="3d5dc006-cc73-4e46-8376-86182d7a2e4b" providerId="ADAL" clId="{347301FD-B100-B74E-B970-D820AB3834FF}" dt="2024-01-22T14:08:31.551" v="1666" actId="20577"/>
        <pc:sldMkLst>
          <pc:docMk/>
          <pc:sldMk cId="2496313332" sldId="12031"/>
        </pc:sldMkLst>
        <pc:spChg chg="mod">
          <ac:chgData name="Rachel Emms" userId="3d5dc006-cc73-4e46-8376-86182d7a2e4b" providerId="ADAL" clId="{347301FD-B100-B74E-B970-D820AB3834FF}" dt="2024-01-22T14:08:31.551" v="1666" actId="20577"/>
          <ac:spMkLst>
            <pc:docMk/>
            <pc:sldMk cId="2496313332" sldId="12031"/>
            <ac:spMk id="2" creationId="{2E8749D7-E446-C2B3-3C03-0A0EDEDC2965}"/>
          </ac:spMkLst>
        </pc:spChg>
      </pc:sldChg>
      <pc:sldChg chg="delSp modSp add mod">
        <pc:chgData name="Rachel Emms" userId="3d5dc006-cc73-4e46-8376-86182d7a2e4b" providerId="ADAL" clId="{347301FD-B100-B74E-B970-D820AB3834FF}" dt="2024-01-22T13:29:25.639" v="1062" actId="20577"/>
        <pc:sldMkLst>
          <pc:docMk/>
          <pc:sldMk cId="3151899840" sldId="12032"/>
        </pc:sldMkLst>
        <pc:spChg chg="mod">
          <ac:chgData name="Rachel Emms" userId="3d5dc006-cc73-4e46-8376-86182d7a2e4b" providerId="ADAL" clId="{347301FD-B100-B74E-B970-D820AB3834FF}" dt="2024-01-22T13:23:03.975" v="979" actId="1076"/>
          <ac:spMkLst>
            <pc:docMk/>
            <pc:sldMk cId="3151899840" sldId="12032"/>
            <ac:spMk id="2" creationId="{7AA56161-42C8-1A67-3F87-878071517216}"/>
          </ac:spMkLst>
        </pc:spChg>
        <pc:spChg chg="mod">
          <ac:chgData name="Rachel Emms" userId="3d5dc006-cc73-4e46-8376-86182d7a2e4b" providerId="ADAL" clId="{347301FD-B100-B74E-B970-D820AB3834FF}" dt="2024-01-22T13:22:34.401" v="970" actId="21"/>
          <ac:spMkLst>
            <pc:docMk/>
            <pc:sldMk cId="3151899840" sldId="12032"/>
            <ac:spMk id="4" creationId="{40B37427-1055-5748-7F78-01F9FBC5E3B0}"/>
          </ac:spMkLst>
        </pc:spChg>
        <pc:spChg chg="mod">
          <ac:chgData name="Rachel Emms" userId="3d5dc006-cc73-4e46-8376-86182d7a2e4b" providerId="ADAL" clId="{347301FD-B100-B74E-B970-D820AB3834FF}" dt="2024-01-22T13:29:25.639" v="1062" actId="20577"/>
          <ac:spMkLst>
            <pc:docMk/>
            <pc:sldMk cId="3151899840" sldId="12032"/>
            <ac:spMk id="6" creationId="{8B7B4AB0-E702-DBF2-D9FB-AFCF037E93EA}"/>
          </ac:spMkLst>
        </pc:spChg>
        <pc:spChg chg="del">
          <ac:chgData name="Rachel Emms" userId="3d5dc006-cc73-4e46-8376-86182d7a2e4b" providerId="ADAL" clId="{347301FD-B100-B74E-B970-D820AB3834FF}" dt="2024-01-22T13:22:27.235" v="968" actId="478"/>
          <ac:spMkLst>
            <pc:docMk/>
            <pc:sldMk cId="3151899840" sldId="12032"/>
            <ac:spMk id="9" creationId="{D4AEE112-AE03-9B3D-F4C6-859FC438CA8C}"/>
          </ac:spMkLst>
        </pc:spChg>
      </pc:sldChg>
      <pc:sldChg chg="modSp add mod">
        <pc:chgData name="Rachel Emms" userId="3d5dc006-cc73-4e46-8376-86182d7a2e4b" providerId="ADAL" clId="{347301FD-B100-B74E-B970-D820AB3834FF}" dt="2024-01-22T13:29:44.348" v="1063" actId="255"/>
        <pc:sldMkLst>
          <pc:docMk/>
          <pc:sldMk cId="1514075882" sldId="12033"/>
        </pc:sldMkLst>
        <pc:spChg chg="mod">
          <ac:chgData name="Rachel Emms" userId="3d5dc006-cc73-4e46-8376-86182d7a2e4b" providerId="ADAL" clId="{347301FD-B100-B74E-B970-D820AB3834FF}" dt="2024-01-22T13:29:44.348" v="1063" actId="255"/>
          <ac:spMkLst>
            <pc:docMk/>
            <pc:sldMk cId="1514075882" sldId="12033"/>
            <ac:spMk id="6" creationId="{8B7B4AB0-E702-DBF2-D9FB-AFCF037E93EA}"/>
          </ac:spMkLst>
        </pc:spChg>
      </pc:sldChg>
      <pc:sldChg chg="addSp delSp modSp add mod">
        <pc:chgData name="Rachel Emms" userId="3d5dc006-cc73-4e46-8376-86182d7a2e4b" providerId="ADAL" clId="{347301FD-B100-B74E-B970-D820AB3834FF}" dt="2024-01-22T13:39:22.185" v="1190"/>
        <pc:sldMkLst>
          <pc:docMk/>
          <pc:sldMk cId="1220215058" sldId="12034"/>
        </pc:sldMkLst>
        <pc:spChg chg="mod">
          <ac:chgData name="Rachel Emms" userId="3d5dc006-cc73-4e46-8376-86182d7a2e4b" providerId="ADAL" clId="{347301FD-B100-B74E-B970-D820AB3834FF}" dt="2024-01-22T13:39:22.185" v="1190"/>
          <ac:spMkLst>
            <pc:docMk/>
            <pc:sldMk cId="1220215058" sldId="12034"/>
            <ac:spMk id="2" creationId="{7AA56161-42C8-1A67-3F87-878071517216}"/>
          </ac:spMkLst>
        </pc:spChg>
        <pc:spChg chg="add del mod">
          <ac:chgData name="Rachel Emms" userId="3d5dc006-cc73-4e46-8376-86182d7a2e4b" providerId="ADAL" clId="{347301FD-B100-B74E-B970-D820AB3834FF}" dt="2024-01-22T13:30:29.402" v="1078" actId="478"/>
          <ac:spMkLst>
            <pc:docMk/>
            <pc:sldMk cId="1220215058" sldId="12034"/>
            <ac:spMk id="3" creationId="{5E915F61-6FE9-0EA5-5B33-02D834368892}"/>
          </ac:spMkLst>
        </pc:spChg>
        <pc:spChg chg="mod">
          <ac:chgData name="Rachel Emms" userId="3d5dc006-cc73-4e46-8376-86182d7a2e4b" providerId="ADAL" clId="{347301FD-B100-B74E-B970-D820AB3834FF}" dt="2024-01-22T13:30:23.992" v="1077" actId="1036"/>
          <ac:spMkLst>
            <pc:docMk/>
            <pc:sldMk cId="1220215058" sldId="12034"/>
            <ac:spMk id="5" creationId="{A8DB3260-2637-307F-8926-5F556FB3D9DA}"/>
          </ac:spMkLst>
        </pc:spChg>
        <pc:spChg chg="mod">
          <ac:chgData name="Rachel Emms" userId="3d5dc006-cc73-4e46-8376-86182d7a2e4b" providerId="ADAL" clId="{347301FD-B100-B74E-B970-D820AB3834FF}" dt="2024-01-22T13:28:55.802" v="1059"/>
          <ac:spMkLst>
            <pc:docMk/>
            <pc:sldMk cId="1220215058" sldId="12034"/>
            <ac:spMk id="6" creationId="{8B7B4AB0-E702-DBF2-D9FB-AFCF037E93EA}"/>
          </ac:spMkLst>
        </pc:spChg>
      </pc:sldChg>
      <pc:sldChg chg="addSp delSp modSp add mod">
        <pc:chgData name="Rachel Emms" userId="3d5dc006-cc73-4e46-8376-86182d7a2e4b" providerId="ADAL" clId="{347301FD-B100-B74E-B970-D820AB3834FF}" dt="2024-01-22T13:33:11.167" v="1091" actId="207"/>
        <pc:sldMkLst>
          <pc:docMk/>
          <pc:sldMk cId="409004178" sldId="12035"/>
        </pc:sldMkLst>
        <pc:spChg chg="mod">
          <ac:chgData name="Rachel Emms" userId="3d5dc006-cc73-4e46-8376-86182d7a2e4b" providerId="ADAL" clId="{347301FD-B100-B74E-B970-D820AB3834FF}" dt="2024-01-22T13:32:14.177" v="1086" actId="20577"/>
          <ac:spMkLst>
            <pc:docMk/>
            <pc:sldMk cId="409004178" sldId="12035"/>
            <ac:spMk id="2" creationId="{7AA56161-42C8-1A67-3F87-878071517216}"/>
          </ac:spMkLst>
        </pc:spChg>
        <pc:spChg chg="add mod">
          <ac:chgData name="Rachel Emms" userId="3d5dc006-cc73-4e46-8376-86182d7a2e4b" providerId="ADAL" clId="{347301FD-B100-B74E-B970-D820AB3834FF}" dt="2024-01-22T13:30:40.444" v="1080"/>
          <ac:spMkLst>
            <pc:docMk/>
            <pc:sldMk cId="409004178" sldId="12035"/>
            <ac:spMk id="3" creationId="{0EBB1B38-456C-6965-B650-E0BF629F3E59}"/>
          </ac:spMkLst>
        </pc:spChg>
        <pc:spChg chg="del">
          <ac:chgData name="Rachel Emms" userId="3d5dc006-cc73-4e46-8376-86182d7a2e4b" providerId="ADAL" clId="{347301FD-B100-B74E-B970-D820AB3834FF}" dt="2024-01-22T13:30:39.609" v="1079" actId="478"/>
          <ac:spMkLst>
            <pc:docMk/>
            <pc:sldMk cId="409004178" sldId="12035"/>
            <ac:spMk id="5" creationId="{A8DB3260-2637-307F-8926-5F556FB3D9DA}"/>
          </ac:spMkLst>
        </pc:spChg>
        <pc:spChg chg="mod">
          <ac:chgData name="Rachel Emms" userId="3d5dc006-cc73-4e46-8376-86182d7a2e4b" providerId="ADAL" clId="{347301FD-B100-B74E-B970-D820AB3834FF}" dt="2024-01-22T13:33:11.167" v="1091" actId="207"/>
          <ac:spMkLst>
            <pc:docMk/>
            <pc:sldMk cId="409004178" sldId="12035"/>
            <ac:spMk id="6" creationId="{8B7B4AB0-E702-DBF2-D9FB-AFCF037E93EA}"/>
          </ac:spMkLst>
        </pc:spChg>
      </pc:sldChg>
      <pc:sldChg chg="modSp add mod">
        <pc:chgData name="Rachel Emms" userId="3d5dc006-cc73-4e46-8376-86182d7a2e4b" providerId="ADAL" clId="{347301FD-B100-B74E-B970-D820AB3834FF}" dt="2024-01-22T13:44:16.757" v="1240" actId="14100"/>
        <pc:sldMkLst>
          <pc:docMk/>
          <pc:sldMk cId="3095978887" sldId="12036"/>
        </pc:sldMkLst>
        <pc:spChg chg="mod">
          <ac:chgData name="Rachel Emms" userId="3d5dc006-cc73-4e46-8376-86182d7a2e4b" providerId="ADAL" clId="{347301FD-B100-B74E-B970-D820AB3834FF}" dt="2024-01-22T13:44:16.757" v="1240" actId="14100"/>
          <ac:spMkLst>
            <pc:docMk/>
            <pc:sldMk cId="3095978887" sldId="12036"/>
            <ac:spMk id="2" creationId="{7AA56161-42C8-1A67-3F87-878071517216}"/>
          </ac:spMkLst>
        </pc:spChg>
        <pc:spChg chg="mod">
          <ac:chgData name="Rachel Emms" userId="3d5dc006-cc73-4e46-8376-86182d7a2e4b" providerId="ADAL" clId="{347301FD-B100-B74E-B970-D820AB3834FF}" dt="2024-01-22T13:33:42.073" v="1094"/>
          <ac:spMkLst>
            <pc:docMk/>
            <pc:sldMk cId="3095978887" sldId="12036"/>
            <ac:spMk id="5" creationId="{A8DB3260-2637-307F-8926-5F556FB3D9DA}"/>
          </ac:spMkLst>
        </pc:spChg>
        <pc:spChg chg="mod">
          <ac:chgData name="Rachel Emms" userId="3d5dc006-cc73-4e46-8376-86182d7a2e4b" providerId="ADAL" clId="{347301FD-B100-B74E-B970-D820AB3834FF}" dt="2024-01-22T13:37:43.185" v="1183" actId="14100"/>
          <ac:spMkLst>
            <pc:docMk/>
            <pc:sldMk cId="3095978887" sldId="12036"/>
            <ac:spMk id="6" creationId="{8B7B4AB0-E702-DBF2-D9FB-AFCF037E93EA}"/>
          </ac:spMkLst>
        </pc:spChg>
      </pc:sldChg>
      <pc:sldChg chg="modSp add mod">
        <pc:chgData name="Rachel Emms" userId="3d5dc006-cc73-4e46-8376-86182d7a2e4b" providerId="ADAL" clId="{347301FD-B100-B74E-B970-D820AB3834FF}" dt="2024-01-22T13:44:50.770" v="1242"/>
        <pc:sldMkLst>
          <pc:docMk/>
          <pc:sldMk cId="1403418071" sldId="12037"/>
        </pc:sldMkLst>
        <pc:spChg chg="mod">
          <ac:chgData name="Rachel Emms" userId="3d5dc006-cc73-4e46-8376-86182d7a2e4b" providerId="ADAL" clId="{347301FD-B100-B74E-B970-D820AB3834FF}" dt="2024-01-22T13:44:00.371" v="1236" actId="14100"/>
          <ac:spMkLst>
            <pc:docMk/>
            <pc:sldMk cId="1403418071" sldId="12037"/>
            <ac:spMk id="2" creationId="{7AA56161-42C8-1A67-3F87-878071517216}"/>
          </ac:spMkLst>
        </pc:spChg>
        <pc:spChg chg="mod">
          <ac:chgData name="Rachel Emms" userId="3d5dc006-cc73-4e46-8376-86182d7a2e4b" providerId="ADAL" clId="{347301FD-B100-B74E-B970-D820AB3834FF}" dt="2024-01-22T13:44:50.770" v="1242"/>
          <ac:spMkLst>
            <pc:docMk/>
            <pc:sldMk cId="1403418071" sldId="12037"/>
            <ac:spMk id="5" creationId="{A8DB3260-2637-307F-8926-5F556FB3D9DA}"/>
          </ac:spMkLst>
        </pc:spChg>
        <pc:spChg chg="mod">
          <ac:chgData name="Rachel Emms" userId="3d5dc006-cc73-4e46-8376-86182d7a2e4b" providerId="ADAL" clId="{347301FD-B100-B74E-B970-D820AB3834FF}" dt="2024-01-22T13:43:35.295" v="1234" actId="14100"/>
          <ac:spMkLst>
            <pc:docMk/>
            <pc:sldMk cId="1403418071" sldId="12037"/>
            <ac:spMk id="6" creationId="{8B7B4AB0-E702-DBF2-D9FB-AFCF037E93EA}"/>
          </ac:spMkLst>
        </pc:spChg>
      </pc:sldChg>
      <pc:sldChg chg="addSp modSp add mod">
        <pc:chgData name="Rachel Emms" userId="3d5dc006-cc73-4e46-8376-86182d7a2e4b" providerId="ADAL" clId="{347301FD-B100-B74E-B970-D820AB3834FF}" dt="2024-01-22T13:44:07.638" v="1238" actId="14100"/>
        <pc:sldMkLst>
          <pc:docMk/>
          <pc:sldMk cId="3198621216" sldId="12038"/>
        </pc:sldMkLst>
        <pc:spChg chg="mod">
          <ac:chgData name="Rachel Emms" userId="3d5dc006-cc73-4e46-8376-86182d7a2e4b" providerId="ADAL" clId="{347301FD-B100-B74E-B970-D820AB3834FF}" dt="2024-01-22T13:44:07.638" v="1238" actId="14100"/>
          <ac:spMkLst>
            <pc:docMk/>
            <pc:sldMk cId="3198621216" sldId="12038"/>
            <ac:spMk id="2" creationId="{7AA56161-42C8-1A67-3F87-878071517216}"/>
          </ac:spMkLst>
        </pc:spChg>
        <pc:spChg chg="add mod">
          <ac:chgData name="Rachel Emms" userId="3d5dc006-cc73-4e46-8376-86182d7a2e4b" providerId="ADAL" clId="{347301FD-B100-B74E-B970-D820AB3834FF}" dt="2024-01-22T13:42:48.912" v="1228" actId="1076"/>
          <ac:spMkLst>
            <pc:docMk/>
            <pc:sldMk cId="3198621216" sldId="12038"/>
            <ac:spMk id="3" creationId="{F45AFA8D-0BBF-37B9-2C60-0B71FFC09116}"/>
          </ac:spMkLst>
        </pc:spChg>
        <pc:spChg chg="mod">
          <ac:chgData name="Rachel Emms" userId="3d5dc006-cc73-4e46-8376-86182d7a2e4b" providerId="ADAL" clId="{347301FD-B100-B74E-B970-D820AB3834FF}" dt="2024-01-22T13:41:45.336" v="1216" actId="20577"/>
          <ac:spMkLst>
            <pc:docMk/>
            <pc:sldMk cId="3198621216" sldId="12038"/>
            <ac:spMk id="6" creationId="{8B7B4AB0-E702-DBF2-D9FB-AFCF037E93EA}"/>
          </ac:spMkLst>
        </pc:spChg>
        <pc:spChg chg="add mod">
          <ac:chgData name="Rachel Emms" userId="3d5dc006-cc73-4e46-8376-86182d7a2e4b" providerId="ADAL" clId="{347301FD-B100-B74E-B970-D820AB3834FF}" dt="2024-01-22T13:42:36.643" v="1226" actId="14100"/>
          <ac:spMkLst>
            <pc:docMk/>
            <pc:sldMk cId="3198621216" sldId="12038"/>
            <ac:spMk id="7" creationId="{1E96EC89-77EE-F9F2-A4C3-B8DC1A64FDE4}"/>
          </ac:spMkLst>
        </pc:spChg>
      </pc:sldChg>
      <pc:sldChg chg="modSp add mod">
        <pc:chgData name="Rachel Emms" userId="3d5dc006-cc73-4e46-8376-86182d7a2e4b" providerId="ADAL" clId="{347301FD-B100-B74E-B970-D820AB3834FF}" dt="2024-01-22T13:46:46.534" v="1265" actId="20577"/>
        <pc:sldMkLst>
          <pc:docMk/>
          <pc:sldMk cId="118844148" sldId="12039"/>
        </pc:sldMkLst>
        <pc:spChg chg="mod">
          <ac:chgData name="Rachel Emms" userId="3d5dc006-cc73-4e46-8376-86182d7a2e4b" providerId="ADAL" clId="{347301FD-B100-B74E-B970-D820AB3834FF}" dt="2024-01-22T13:46:10.323" v="1259" actId="20577"/>
          <ac:spMkLst>
            <pc:docMk/>
            <pc:sldMk cId="118844148" sldId="12039"/>
            <ac:spMk id="2" creationId="{7AA56161-42C8-1A67-3F87-878071517216}"/>
          </ac:spMkLst>
        </pc:spChg>
        <pc:spChg chg="mod">
          <ac:chgData name="Rachel Emms" userId="3d5dc006-cc73-4e46-8376-86182d7a2e4b" providerId="ADAL" clId="{347301FD-B100-B74E-B970-D820AB3834FF}" dt="2024-01-22T13:45:46.501" v="1252" actId="20577"/>
          <ac:spMkLst>
            <pc:docMk/>
            <pc:sldMk cId="118844148" sldId="12039"/>
            <ac:spMk id="5" creationId="{A8DB3260-2637-307F-8926-5F556FB3D9DA}"/>
          </ac:spMkLst>
        </pc:spChg>
        <pc:spChg chg="mod">
          <ac:chgData name="Rachel Emms" userId="3d5dc006-cc73-4e46-8376-86182d7a2e4b" providerId="ADAL" clId="{347301FD-B100-B74E-B970-D820AB3834FF}" dt="2024-01-22T13:46:46.534" v="1265" actId="20577"/>
          <ac:spMkLst>
            <pc:docMk/>
            <pc:sldMk cId="118844148" sldId="12039"/>
            <ac:spMk id="6" creationId="{8B7B4AB0-E702-DBF2-D9FB-AFCF037E93EA}"/>
          </ac:spMkLst>
        </pc:spChg>
      </pc:sldChg>
      <pc:sldChg chg="delSp modSp add mod">
        <pc:chgData name="Rachel Emms" userId="3d5dc006-cc73-4e46-8376-86182d7a2e4b" providerId="ADAL" clId="{347301FD-B100-B74E-B970-D820AB3834FF}" dt="2024-01-22T13:47:41.583" v="1283" actId="20577"/>
        <pc:sldMkLst>
          <pc:docMk/>
          <pc:sldMk cId="2977338030" sldId="12040"/>
        </pc:sldMkLst>
        <pc:spChg chg="mod">
          <ac:chgData name="Rachel Emms" userId="3d5dc006-cc73-4e46-8376-86182d7a2e4b" providerId="ADAL" clId="{347301FD-B100-B74E-B970-D820AB3834FF}" dt="2024-01-22T13:47:32.793" v="1274"/>
          <ac:spMkLst>
            <pc:docMk/>
            <pc:sldMk cId="2977338030" sldId="12040"/>
            <ac:spMk id="2" creationId="{7AA56161-42C8-1A67-3F87-878071517216}"/>
          </ac:spMkLst>
        </pc:spChg>
        <pc:spChg chg="del">
          <ac:chgData name="Rachel Emms" userId="3d5dc006-cc73-4e46-8376-86182d7a2e4b" providerId="ADAL" clId="{347301FD-B100-B74E-B970-D820AB3834FF}" dt="2024-01-22T13:47:09.032" v="1267" actId="478"/>
          <ac:spMkLst>
            <pc:docMk/>
            <pc:sldMk cId="2977338030" sldId="12040"/>
            <ac:spMk id="3" creationId="{F45AFA8D-0BBF-37B9-2C60-0B71FFC09116}"/>
          </ac:spMkLst>
        </pc:spChg>
        <pc:spChg chg="mod">
          <ac:chgData name="Rachel Emms" userId="3d5dc006-cc73-4e46-8376-86182d7a2e4b" providerId="ADAL" clId="{347301FD-B100-B74E-B970-D820AB3834FF}" dt="2024-01-22T13:47:41.583" v="1283" actId="20577"/>
          <ac:spMkLst>
            <pc:docMk/>
            <pc:sldMk cId="2977338030" sldId="12040"/>
            <ac:spMk id="5" creationId="{A8DB3260-2637-307F-8926-5F556FB3D9DA}"/>
          </ac:spMkLst>
        </pc:spChg>
        <pc:spChg chg="mod">
          <ac:chgData name="Rachel Emms" userId="3d5dc006-cc73-4e46-8376-86182d7a2e4b" providerId="ADAL" clId="{347301FD-B100-B74E-B970-D820AB3834FF}" dt="2024-01-22T13:47:21.476" v="1273" actId="20577"/>
          <ac:spMkLst>
            <pc:docMk/>
            <pc:sldMk cId="2977338030" sldId="12040"/>
            <ac:spMk id="6" creationId="{8B7B4AB0-E702-DBF2-D9FB-AFCF037E93EA}"/>
          </ac:spMkLst>
        </pc:spChg>
        <pc:spChg chg="del">
          <ac:chgData name="Rachel Emms" userId="3d5dc006-cc73-4e46-8376-86182d7a2e4b" providerId="ADAL" clId="{347301FD-B100-B74E-B970-D820AB3834FF}" dt="2024-01-22T13:47:09.032" v="1267" actId="478"/>
          <ac:spMkLst>
            <pc:docMk/>
            <pc:sldMk cId="2977338030" sldId="12040"/>
            <ac:spMk id="7" creationId="{1E96EC89-77EE-F9F2-A4C3-B8DC1A64FDE4}"/>
          </ac:spMkLst>
        </pc:spChg>
      </pc:sldChg>
      <pc:sldChg chg="modSp add mod">
        <pc:chgData name="Rachel Emms" userId="3d5dc006-cc73-4e46-8376-86182d7a2e4b" providerId="ADAL" clId="{347301FD-B100-B74E-B970-D820AB3834FF}" dt="2024-01-22T13:48:24.180" v="1295" actId="255"/>
        <pc:sldMkLst>
          <pc:docMk/>
          <pc:sldMk cId="1365014419" sldId="12041"/>
        </pc:sldMkLst>
        <pc:spChg chg="mod">
          <ac:chgData name="Rachel Emms" userId="3d5dc006-cc73-4e46-8376-86182d7a2e4b" providerId="ADAL" clId="{347301FD-B100-B74E-B970-D820AB3834FF}" dt="2024-01-22T13:48:02.678" v="1292"/>
          <ac:spMkLst>
            <pc:docMk/>
            <pc:sldMk cId="1365014419" sldId="12041"/>
            <ac:spMk id="2" creationId="{7AA56161-42C8-1A67-3F87-878071517216}"/>
          </ac:spMkLst>
        </pc:spChg>
        <pc:spChg chg="mod">
          <ac:chgData name="Rachel Emms" userId="3d5dc006-cc73-4e46-8376-86182d7a2e4b" providerId="ADAL" clId="{347301FD-B100-B74E-B970-D820AB3834FF}" dt="2024-01-22T13:47:51.827" v="1291" actId="20577"/>
          <ac:spMkLst>
            <pc:docMk/>
            <pc:sldMk cId="1365014419" sldId="12041"/>
            <ac:spMk id="5" creationId="{A8DB3260-2637-307F-8926-5F556FB3D9DA}"/>
          </ac:spMkLst>
        </pc:spChg>
        <pc:spChg chg="mod">
          <ac:chgData name="Rachel Emms" userId="3d5dc006-cc73-4e46-8376-86182d7a2e4b" providerId="ADAL" clId="{347301FD-B100-B74E-B970-D820AB3834FF}" dt="2024-01-22T13:48:24.180" v="1295" actId="255"/>
          <ac:spMkLst>
            <pc:docMk/>
            <pc:sldMk cId="1365014419" sldId="12041"/>
            <ac:spMk id="6" creationId="{8B7B4AB0-E702-DBF2-D9FB-AFCF037E93EA}"/>
          </ac:spMkLst>
        </pc:spChg>
      </pc:sldChg>
      <pc:sldChg chg="modSp add mod">
        <pc:chgData name="Rachel Emms" userId="3d5dc006-cc73-4e46-8376-86182d7a2e4b" providerId="ADAL" clId="{347301FD-B100-B74E-B970-D820AB3834FF}" dt="2024-01-22T13:51:39.207" v="1480" actId="20577"/>
        <pc:sldMkLst>
          <pc:docMk/>
          <pc:sldMk cId="1274466322" sldId="12042"/>
        </pc:sldMkLst>
        <pc:spChg chg="mod">
          <ac:chgData name="Rachel Emms" userId="3d5dc006-cc73-4e46-8376-86182d7a2e4b" providerId="ADAL" clId="{347301FD-B100-B74E-B970-D820AB3834FF}" dt="2024-01-22T13:51:39.207" v="1480" actId="20577"/>
          <ac:spMkLst>
            <pc:docMk/>
            <pc:sldMk cId="1274466322" sldId="12042"/>
            <ac:spMk id="2" creationId="{2E8749D7-E446-C2B3-3C03-0A0EDEDC2965}"/>
          </ac:spMkLst>
        </pc:spChg>
      </pc:sldChg>
      <pc:sldChg chg="modSp add mod">
        <pc:chgData name="Rachel Emms" userId="3d5dc006-cc73-4e46-8376-86182d7a2e4b" providerId="ADAL" clId="{347301FD-B100-B74E-B970-D820AB3834FF}" dt="2024-01-22T14:10:37.302" v="1820" actId="20577"/>
        <pc:sldMkLst>
          <pc:docMk/>
          <pc:sldMk cId="1348737524" sldId="12043"/>
        </pc:sldMkLst>
        <pc:spChg chg="mod">
          <ac:chgData name="Rachel Emms" userId="3d5dc006-cc73-4e46-8376-86182d7a2e4b" providerId="ADAL" clId="{347301FD-B100-B74E-B970-D820AB3834FF}" dt="2024-01-22T13:51:03.694" v="1466" actId="20577"/>
          <ac:spMkLst>
            <pc:docMk/>
            <pc:sldMk cId="1348737524" sldId="12043"/>
            <ac:spMk id="2" creationId="{7AA56161-42C8-1A67-3F87-878071517216}"/>
          </ac:spMkLst>
        </pc:spChg>
        <pc:spChg chg="mod">
          <ac:chgData name="Rachel Emms" userId="3d5dc006-cc73-4e46-8376-86182d7a2e4b" providerId="ADAL" clId="{347301FD-B100-B74E-B970-D820AB3834FF}" dt="2024-01-22T14:10:37.302" v="1820" actId="20577"/>
          <ac:spMkLst>
            <pc:docMk/>
            <pc:sldMk cId="1348737524" sldId="12043"/>
            <ac:spMk id="5" creationId="{A8DB3260-2637-307F-8926-5F556FB3D9DA}"/>
          </ac:spMkLst>
        </pc:spChg>
        <pc:spChg chg="mod">
          <ac:chgData name="Rachel Emms" userId="3d5dc006-cc73-4e46-8376-86182d7a2e4b" providerId="ADAL" clId="{347301FD-B100-B74E-B970-D820AB3834FF}" dt="2024-01-22T13:51:29.157" v="1472" actId="255"/>
          <ac:spMkLst>
            <pc:docMk/>
            <pc:sldMk cId="1348737524" sldId="12043"/>
            <ac:spMk id="6" creationId="{8B7B4AB0-E702-DBF2-D9FB-AFCF037E93EA}"/>
          </ac:spMkLst>
        </pc:spChg>
      </pc:sldChg>
      <pc:sldChg chg="modSp add mod">
        <pc:chgData name="Rachel Emms" userId="3d5dc006-cc73-4e46-8376-86182d7a2e4b" providerId="ADAL" clId="{347301FD-B100-B74E-B970-D820AB3834FF}" dt="2024-01-22T13:52:26.980" v="1491" actId="255"/>
        <pc:sldMkLst>
          <pc:docMk/>
          <pc:sldMk cId="4261710497" sldId="12044"/>
        </pc:sldMkLst>
        <pc:spChg chg="mod">
          <ac:chgData name="Rachel Emms" userId="3d5dc006-cc73-4e46-8376-86182d7a2e4b" providerId="ADAL" clId="{347301FD-B100-B74E-B970-D820AB3834FF}" dt="2024-01-22T13:52:05.764" v="1488" actId="20577"/>
          <ac:spMkLst>
            <pc:docMk/>
            <pc:sldMk cId="4261710497" sldId="12044"/>
            <ac:spMk id="5" creationId="{A8DB3260-2637-307F-8926-5F556FB3D9DA}"/>
          </ac:spMkLst>
        </pc:spChg>
        <pc:spChg chg="mod">
          <ac:chgData name="Rachel Emms" userId="3d5dc006-cc73-4e46-8376-86182d7a2e4b" providerId="ADAL" clId="{347301FD-B100-B74E-B970-D820AB3834FF}" dt="2024-01-22T13:52:26.980" v="1491" actId="255"/>
          <ac:spMkLst>
            <pc:docMk/>
            <pc:sldMk cId="4261710497" sldId="12044"/>
            <ac:spMk id="6" creationId="{8B7B4AB0-E702-DBF2-D9FB-AFCF037E93EA}"/>
          </ac:spMkLst>
        </pc:spChg>
      </pc:sldChg>
      <pc:sldChg chg="modSp add mod">
        <pc:chgData name="Rachel Emms" userId="3d5dc006-cc73-4e46-8376-86182d7a2e4b" providerId="ADAL" clId="{347301FD-B100-B74E-B970-D820AB3834FF}" dt="2024-01-22T13:56:25.069" v="1510" actId="255"/>
        <pc:sldMkLst>
          <pc:docMk/>
          <pc:sldMk cId="1291611930" sldId="12045"/>
        </pc:sldMkLst>
        <pc:spChg chg="mod">
          <ac:chgData name="Rachel Emms" userId="3d5dc006-cc73-4e46-8376-86182d7a2e4b" providerId="ADAL" clId="{347301FD-B100-B74E-B970-D820AB3834FF}" dt="2024-01-22T13:52:42.795" v="1498" actId="20577"/>
          <ac:spMkLst>
            <pc:docMk/>
            <pc:sldMk cId="1291611930" sldId="12045"/>
            <ac:spMk id="5" creationId="{A8DB3260-2637-307F-8926-5F556FB3D9DA}"/>
          </ac:spMkLst>
        </pc:spChg>
        <pc:spChg chg="mod">
          <ac:chgData name="Rachel Emms" userId="3d5dc006-cc73-4e46-8376-86182d7a2e4b" providerId="ADAL" clId="{347301FD-B100-B74E-B970-D820AB3834FF}" dt="2024-01-22T13:56:25.069" v="1510" actId="255"/>
          <ac:spMkLst>
            <pc:docMk/>
            <pc:sldMk cId="1291611930" sldId="12045"/>
            <ac:spMk id="6" creationId="{8B7B4AB0-E702-DBF2-D9FB-AFCF037E93EA}"/>
          </ac:spMkLst>
        </pc:spChg>
      </pc:sldChg>
      <pc:sldChg chg="modSp add mod">
        <pc:chgData name="Rachel Emms" userId="3d5dc006-cc73-4e46-8376-86182d7a2e4b" providerId="ADAL" clId="{347301FD-B100-B74E-B970-D820AB3834FF}" dt="2024-01-22T13:57:03.355" v="1537" actId="255"/>
        <pc:sldMkLst>
          <pc:docMk/>
          <pc:sldMk cId="41706515" sldId="12046"/>
        </pc:sldMkLst>
        <pc:spChg chg="mod">
          <ac:chgData name="Rachel Emms" userId="3d5dc006-cc73-4e46-8376-86182d7a2e4b" providerId="ADAL" clId="{347301FD-B100-B74E-B970-D820AB3834FF}" dt="2024-01-22T13:56:45.223" v="1535" actId="20577"/>
          <ac:spMkLst>
            <pc:docMk/>
            <pc:sldMk cId="41706515" sldId="12046"/>
            <ac:spMk id="5" creationId="{A8DB3260-2637-307F-8926-5F556FB3D9DA}"/>
          </ac:spMkLst>
        </pc:spChg>
        <pc:spChg chg="mod">
          <ac:chgData name="Rachel Emms" userId="3d5dc006-cc73-4e46-8376-86182d7a2e4b" providerId="ADAL" clId="{347301FD-B100-B74E-B970-D820AB3834FF}" dt="2024-01-22T13:57:03.355" v="1537" actId="255"/>
          <ac:spMkLst>
            <pc:docMk/>
            <pc:sldMk cId="41706515" sldId="12046"/>
            <ac:spMk id="6" creationId="{8B7B4AB0-E702-DBF2-D9FB-AFCF037E93EA}"/>
          </ac:spMkLst>
        </pc:spChg>
      </pc:sldChg>
      <pc:sldChg chg="modSp add mod">
        <pc:chgData name="Rachel Emms" userId="3d5dc006-cc73-4e46-8376-86182d7a2e4b" providerId="ADAL" clId="{347301FD-B100-B74E-B970-D820AB3834FF}" dt="2024-01-22T14:15:38.582" v="2096" actId="20577"/>
        <pc:sldMkLst>
          <pc:docMk/>
          <pc:sldMk cId="3971197427" sldId="12047"/>
        </pc:sldMkLst>
        <pc:spChg chg="mod">
          <ac:chgData name="Rachel Emms" userId="3d5dc006-cc73-4e46-8376-86182d7a2e4b" providerId="ADAL" clId="{347301FD-B100-B74E-B970-D820AB3834FF}" dt="2024-01-22T14:15:38.582" v="2096" actId="20577"/>
          <ac:spMkLst>
            <pc:docMk/>
            <pc:sldMk cId="3971197427" sldId="12047"/>
            <ac:spMk id="2" creationId="{2E8749D7-E446-C2B3-3C03-0A0EDEDC2965}"/>
          </ac:spMkLst>
        </pc:spChg>
      </pc:sldChg>
      <pc:sldChg chg="delSp modSp add mod">
        <pc:chgData name="Rachel Emms" userId="3d5dc006-cc73-4e46-8376-86182d7a2e4b" providerId="ADAL" clId="{347301FD-B100-B74E-B970-D820AB3834FF}" dt="2024-01-22T14:16:05.502" v="2107" actId="478"/>
        <pc:sldMkLst>
          <pc:docMk/>
          <pc:sldMk cId="1807767678" sldId="12048"/>
        </pc:sldMkLst>
        <pc:spChg chg="del">
          <ac:chgData name="Rachel Emms" userId="3d5dc006-cc73-4e46-8376-86182d7a2e4b" providerId="ADAL" clId="{347301FD-B100-B74E-B970-D820AB3834FF}" dt="2024-01-22T14:16:05.502" v="2107" actId="478"/>
          <ac:spMkLst>
            <pc:docMk/>
            <pc:sldMk cId="1807767678" sldId="12048"/>
            <ac:spMk id="2" creationId="{3006BA76-F5E2-5B50-DF5D-2AD3A4AA3724}"/>
          </ac:spMkLst>
        </pc:spChg>
        <pc:spChg chg="mod">
          <ac:chgData name="Rachel Emms" userId="3d5dc006-cc73-4e46-8376-86182d7a2e4b" providerId="ADAL" clId="{347301FD-B100-B74E-B970-D820AB3834FF}" dt="2024-01-22T14:16:01.890" v="2106" actId="20577"/>
          <ac:spMkLst>
            <pc:docMk/>
            <pc:sldMk cId="1807767678" sldId="12048"/>
            <ac:spMk id="9" creationId="{A634466F-91B4-031C-A631-FC1C5E7DF31D}"/>
          </ac:spMkLst>
        </pc:spChg>
      </pc:sldChg>
      <pc:sldChg chg="delSp modSp add mod ord">
        <pc:chgData name="Rachel Emms" userId="3d5dc006-cc73-4e46-8376-86182d7a2e4b" providerId="ADAL" clId="{347301FD-B100-B74E-B970-D820AB3834FF}" dt="2024-01-22T14:15:49.090" v="2097" actId="20577"/>
        <pc:sldMkLst>
          <pc:docMk/>
          <pc:sldMk cId="1442348725" sldId="12049"/>
        </pc:sldMkLst>
        <pc:spChg chg="mod">
          <ac:chgData name="Rachel Emms" userId="3d5dc006-cc73-4e46-8376-86182d7a2e4b" providerId="ADAL" clId="{347301FD-B100-B74E-B970-D820AB3834FF}" dt="2024-01-22T14:15:49.090" v="2097" actId="20577"/>
          <ac:spMkLst>
            <pc:docMk/>
            <pc:sldMk cId="1442348725" sldId="12049"/>
            <ac:spMk id="2" creationId="{C39EB247-0139-CB4E-0A9C-1CBD0DCDEBA2}"/>
          </ac:spMkLst>
        </pc:spChg>
        <pc:spChg chg="del">
          <ac:chgData name="Rachel Emms" userId="3d5dc006-cc73-4e46-8376-86182d7a2e4b" providerId="ADAL" clId="{347301FD-B100-B74E-B970-D820AB3834FF}" dt="2024-01-22T14:15:20.538" v="2082" actId="478"/>
          <ac:spMkLst>
            <pc:docMk/>
            <pc:sldMk cId="1442348725" sldId="12049"/>
            <ac:spMk id="3" creationId="{67A04350-86F2-D243-133D-81F09CBCB977}"/>
          </ac:spMkLst>
        </pc:spChg>
        <pc:spChg chg="mod">
          <ac:chgData name="Rachel Emms" userId="3d5dc006-cc73-4e46-8376-86182d7a2e4b" providerId="ADAL" clId="{347301FD-B100-B74E-B970-D820AB3834FF}" dt="2024-01-22T14:15:32.271" v="2095" actId="20577"/>
          <ac:spMkLst>
            <pc:docMk/>
            <pc:sldMk cId="1442348725" sldId="12049"/>
            <ac:spMk id="9" creationId="{A634466F-91B4-031C-A631-FC1C5E7DF31D}"/>
          </ac:spMkLst>
        </pc:spChg>
      </pc:sldChg>
      <pc:sldMasterChg chg="delSldLayout modSldLayout">
        <pc:chgData name="Rachel Emms" userId="3d5dc006-cc73-4e46-8376-86182d7a2e4b" providerId="ADAL" clId="{347301FD-B100-B74E-B970-D820AB3834FF}" dt="2024-01-22T14:16:34.436" v="2112" actId="20577"/>
        <pc:sldMasterMkLst>
          <pc:docMk/>
          <pc:sldMasterMk cId="0" sldId="2147483648"/>
        </pc:sldMasterMkLst>
        <pc:sldLayoutChg chg="modSp mod">
          <pc:chgData name="Rachel Emms" userId="3d5dc006-cc73-4e46-8376-86182d7a2e4b" providerId="ADAL" clId="{347301FD-B100-B74E-B970-D820AB3834FF}" dt="2024-01-22T13:20:36.053" v="946" actId="20577"/>
          <pc:sldLayoutMkLst>
            <pc:docMk/>
            <pc:sldMasterMk cId="0" sldId="2147483648"/>
            <pc:sldLayoutMk cId="0" sldId="2147483657"/>
          </pc:sldLayoutMkLst>
          <pc:spChg chg="mod">
            <ac:chgData name="Rachel Emms" userId="3d5dc006-cc73-4e46-8376-86182d7a2e4b" providerId="ADAL" clId="{347301FD-B100-B74E-B970-D820AB3834FF}" dt="2024-01-22T13:20:36.053" v="946" actId="20577"/>
            <ac:spMkLst>
              <pc:docMk/>
              <pc:sldMasterMk cId="0" sldId="2147483648"/>
              <pc:sldLayoutMk cId="0" sldId="2147483657"/>
              <ac:spMk id="4" creationId="{C6004714-C8E8-9FC6-4BD6-779E2277759F}"/>
            </ac:spMkLst>
          </pc:spChg>
        </pc:sldLayoutChg>
        <pc:sldLayoutChg chg="del">
          <pc:chgData name="Rachel Emms" userId="3d5dc006-cc73-4e46-8376-86182d7a2e4b" providerId="ADAL" clId="{347301FD-B100-B74E-B970-D820AB3834FF}" dt="2024-01-22T13:14:34.656" v="794" actId="2696"/>
          <pc:sldLayoutMkLst>
            <pc:docMk/>
            <pc:sldMasterMk cId="0" sldId="2147483648"/>
            <pc:sldLayoutMk cId="0" sldId="2147483660"/>
          </pc:sldLayoutMkLst>
        </pc:sldLayoutChg>
        <pc:sldLayoutChg chg="del">
          <pc:chgData name="Rachel Emms" userId="3d5dc006-cc73-4e46-8376-86182d7a2e4b" providerId="ADAL" clId="{347301FD-B100-B74E-B970-D820AB3834FF}" dt="2024-01-22T12:32:06.724" v="22" actId="2696"/>
          <pc:sldLayoutMkLst>
            <pc:docMk/>
            <pc:sldMasterMk cId="0" sldId="2147483648"/>
            <pc:sldLayoutMk cId="0" sldId="2147483661"/>
          </pc:sldLayoutMkLst>
        </pc:sldLayoutChg>
        <pc:sldLayoutChg chg="modSp mod">
          <pc:chgData name="Rachel Emms" userId="3d5dc006-cc73-4e46-8376-86182d7a2e4b" providerId="ADAL" clId="{347301FD-B100-B74E-B970-D820AB3834FF}" dt="2024-01-22T14:16:34.436" v="2112" actId="20577"/>
          <pc:sldLayoutMkLst>
            <pc:docMk/>
            <pc:sldMasterMk cId="0" sldId="2147483648"/>
            <pc:sldLayoutMk cId="1275428405" sldId="2147483692"/>
          </pc:sldLayoutMkLst>
          <pc:spChg chg="mod">
            <ac:chgData name="Rachel Emms" userId="3d5dc006-cc73-4e46-8376-86182d7a2e4b" providerId="ADAL" clId="{347301FD-B100-B74E-B970-D820AB3834FF}" dt="2024-01-22T14:16:34.436" v="2112" actId="20577"/>
            <ac:spMkLst>
              <pc:docMk/>
              <pc:sldMasterMk cId="0" sldId="2147483648"/>
              <pc:sldLayoutMk cId="1275428405" sldId="2147483692"/>
              <ac:spMk id="2" creationId="{4ED16BCA-C8D1-7F1F-3F6B-6F3F9974474F}"/>
            </ac:spMkLst>
          </pc:spChg>
        </pc:sldLayoutChg>
        <pc:sldLayoutChg chg="addSp delSp modSp mod">
          <pc:chgData name="Rachel Emms" userId="3d5dc006-cc73-4e46-8376-86182d7a2e4b" providerId="ADAL" clId="{347301FD-B100-B74E-B970-D820AB3834FF}" dt="2024-01-22T14:12:27.643" v="1903"/>
          <pc:sldLayoutMkLst>
            <pc:docMk/>
            <pc:sldMasterMk cId="0" sldId="2147483648"/>
            <pc:sldLayoutMk cId="1318092857" sldId="2147483693"/>
          </pc:sldLayoutMkLst>
          <pc:spChg chg="add del mod">
            <ac:chgData name="Rachel Emms" userId="3d5dc006-cc73-4e46-8376-86182d7a2e4b" providerId="ADAL" clId="{347301FD-B100-B74E-B970-D820AB3834FF}" dt="2024-01-22T14:12:27.643" v="1903"/>
            <ac:spMkLst>
              <pc:docMk/>
              <pc:sldMasterMk cId="0" sldId="2147483648"/>
              <pc:sldLayoutMk cId="1318092857" sldId="2147483693"/>
              <ac:spMk id="3" creationId="{082A658A-A349-44D7-1A57-A59205DB080E}"/>
            </ac:spMkLst>
          </pc:spChg>
          <pc:spChg chg="add mod">
            <ac:chgData name="Rachel Emms" userId="3d5dc006-cc73-4e46-8376-86182d7a2e4b" providerId="ADAL" clId="{347301FD-B100-B74E-B970-D820AB3834FF}" dt="2024-01-22T14:12:21.811" v="1901" actId="1076"/>
            <ac:spMkLst>
              <pc:docMk/>
              <pc:sldMasterMk cId="0" sldId="2147483648"/>
              <pc:sldLayoutMk cId="1318092857" sldId="2147483693"/>
              <ac:spMk id="4" creationId="{9C39C48C-A614-1B4D-E553-9A7C074AF674}"/>
            </ac:spMkLst>
          </pc:spChg>
          <pc:spChg chg="add mod">
            <ac:chgData name="Rachel Emms" userId="3d5dc006-cc73-4e46-8376-86182d7a2e4b" providerId="ADAL" clId="{347301FD-B100-B74E-B970-D820AB3834FF}" dt="2024-01-22T14:12:03.448" v="1898" actId="2085"/>
            <ac:spMkLst>
              <pc:docMk/>
              <pc:sldMasterMk cId="0" sldId="2147483648"/>
              <pc:sldLayoutMk cId="1318092857" sldId="2147483693"/>
              <ac:spMk id="6" creationId="{3BF562DD-B0E7-D886-BDB4-C4C42CB89B7D}"/>
            </ac:spMkLst>
          </pc:spChg>
        </pc:sldLayoutChg>
      </pc:sldMasterChg>
    </pc:docChg>
  </pc:docChgLst>
  <pc:docChgLst>
    <pc:chgData name="Rachel Emms" userId="3d5dc006-cc73-4e46-8376-86182d7a2e4b" providerId="ADAL" clId="{C12C2B00-6C3B-B34F-ABF9-54955E6BDB17}"/>
    <pc:docChg chg="undo custSel modSld">
      <pc:chgData name="Rachel Emms" userId="3d5dc006-cc73-4e46-8376-86182d7a2e4b" providerId="ADAL" clId="{C12C2B00-6C3B-B34F-ABF9-54955E6BDB17}" dt="2024-02-29T08:13:12.758" v="53" actId="20577"/>
      <pc:docMkLst>
        <pc:docMk/>
      </pc:docMkLst>
      <pc:sldChg chg="modSp mod">
        <pc:chgData name="Rachel Emms" userId="3d5dc006-cc73-4e46-8376-86182d7a2e4b" providerId="ADAL" clId="{C12C2B00-6C3B-B34F-ABF9-54955E6BDB17}" dt="2024-02-29T08:13:12.758" v="53" actId="20577"/>
        <pc:sldMkLst>
          <pc:docMk/>
          <pc:sldMk cId="1442348725" sldId="12049"/>
        </pc:sldMkLst>
        <pc:spChg chg="mod">
          <ac:chgData name="Rachel Emms" userId="3d5dc006-cc73-4e46-8376-86182d7a2e4b" providerId="ADAL" clId="{C12C2B00-6C3B-B34F-ABF9-54955E6BDB17}" dt="2024-02-29T08:13:12.758" v="53" actId="20577"/>
          <ac:spMkLst>
            <pc:docMk/>
            <pc:sldMk cId="1442348725" sldId="12049"/>
            <ac:spMk id="2" creationId="{C39EB247-0139-CB4E-0A9C-1CBD0DCDEBA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9065AB-910F-E23B-BBDE-72E80A3CC3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28E979-9ADD-088F-E608-FD714C24CB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7E7E67-D9C9-D244-92E9-11D1580E2D84}" type="datetimeFigureOut">
              <a:rPr lang="en-US" smtClean="0"/>
              <a:t>2/29/24</a:t>
            </a:fld>
            <a:endParaRPr lang="en-US"/>
          </a:p>
        </p:txBody>
      </p:sp>
      <p:sp>
        <p:nvSpPr>
          <p:cNvPr id="4" name="Footer Placeholder 3">
            <a:extLst>
              <a:ext uri="{FF2B5EF4-FFF2-40B4-BE49-F238E27FC236}">
                <a16:creationId xmlns:a16="http://schemas.microsoft.com/office/drawing/2014/main" id="{2C8A7561-FF18-A5CF-5E80-B7F607ED52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4470D9-8B6A-E948-339B-03C984979E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8DF6D4-B752-6247-AFB7-43B4EF7AF0B5}" type="slidenum">
              <a:rPr lang="en-US" smtClean="0"/>
              <a:t>‹#›</a:t>
            </a:fld>
            <a:endParaRPr lang="en-US"/>
          </a:p>
        </p:txBody>
      </p:sp>
    </p:spTree>
    <p:extLst>
      <p:ext uri="{BB962C8B-B14F-4D97-AF65-F5344CB8AC3E}">
        <p14:creationId xmlns:p14="http://schemas.microsoft.com/office/powerpoint/2010/main" val="2624160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1143000" y="685800"/>
            <a:ext cx="4572000" cy="3429000"/>
          </a:xfrm>
          <a:prstGeom prst="rect">
            <a:avLst/>
          </a:prstGeom>
        </p:spPr>
        <p:txBody>
          <a:bodyPr/>
          <a:lstStyle/>
          <a:p>
            <a:endParaRPr/>
          </a:p>
        </p:txBody>
      </p:sp>
      <p:sp>
        <p:nvSpPr>
          <p:cNvPr id="419" name="Shape 4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5610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885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732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08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5733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1 - MAIN MAS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60A25-F15A-5A9A-05A0-A5364B9BE024}"/>
              </a:ext>
            </a:extLst>
          </p:cNvPr>
          <p:cNvPicPr>
            <a:picLocks noChangeAspect="1"/>
          </p:cNvPicPr>
          <p:nvPr userDrawn="1"/>
        </p:nvPicPr>
        <p:blipFill>
          <a:blip r:embed="rId2"/>
          <a:stretch>
            <a:fillRect/>
          </a:stretch>
        </p:blipFill>
        <p:spPr>
          <a:xfrm>
            <a:off x="3995910" y="0"/>
            <a:ext cx="20388090" cy="17970025"/>
          </a:xfrm>
          <a:prstGeom prst="rect">
            <a:avLst/>
          </a:prstGeom>
        </p:spPr>
      </p:pic>
      <p:pic>
        <p:nvPicPr>
          <p:cNvPr id="35" name="EFFIE_MASTER_WORDMARK_ONLY_WHITE_RGB.png" descr="EFFIE_MASTER_WORDMARK_ONLY_WHITE_RGB.png"/>
          <p:cNvPicPr>
            <a:picLocks noChangeAspect="1"/>
          </p:cNvPicPr>
          <p:nvPr/>
        </p:nvPicPr>
        <p:blipFill>
          <a:blip r:embed="rId3"/>
          <a:stretch>
            <a:fillRect/>
          </a:stretch>
        </p:blipFill>
        <p:spPr>
          <a:xfrm>
            <a:off x="15592344" y="9476346"/>
            <a:ext cx="8148930" cy="3615618"/>
          </a:xfrm>
          <a:prstGeom prst="rect">
            <a:avLst/>
          </a:prstGeom>
          <a:ln w="12700">
            <a:miter lim="400000"/>
          </a:ln>
        </p:spPr>
      </p:pic>
      <p:pic>
        <p:nvPicPr>
          <p:cNvPr id="36" name="EFFIE_MASTER_ICON_ONLY_GOLD_RGB.png" descr="EFFIE_MASTER_ICON_ONLY_GOLD_RGB.png"/>
          <p:cNvPicPr>
            <a:picLocks noChangeAspect="1"/>
          </p:cNvPicPr>
          <p:nvPr/>
        </p:nvPicPr>
        <p:blipFill>
          <a:blip r:embed="rId4"/>
          <a:stretch>
            <a:fillRect/>
          </a:stretch>
        </p:blipFill>
        <p:spPr>
          <a:xfrm>
            <a:off x="1263194" y="1505583"/>
            <a:ext cx="5122336" cy="4617317"/>
          </a:xfrm>
          <a:prstGeom prst="rect">
            <a:avLst/>
          </a:prstGeom>
          <a:ln w="12700">
            <a:miter lim="400000"/>
          </a:ln>
        </p:spPr>
      </p:pic>
      <p:sp>
        <p:nvSpPr>
          <p:cNvPr id="38" name="Slide Number"/>
          <p:cNvSpPr txBox="1">
            <a:spLocks noGrp="1"/>
          </p:cNvSpPr>
          <p:nvPr>
            <p:ph type="sldNum" sz="quarter" idx="2"/>
          </p:nvPr>
        </p:nvSpPr>
        <p:spPr>
          <a:xfrm>
            <a:off x="23202692" y="12538691"/>
            <a:ext cx="368505" cy="419101"/>
          </a:xfrm>
          <a:prstGeom prst="rect">
            <a:avLst/>
          </a:prstGeom>
        </p:spPr>
        <p:txBody>
          <a:bodyPr/>
          <a:lstStyle/>
          <a:p>
            <a:fld id="{86CB4B4D-7CA3-9044-876B-883B54F8677D}" type="slidenum">
              <a:t>‹#›</a:t>
            </a:fld>
            <a:endParaRPr/>
          </a:p>
        </p:txBody>
      </p:sp>
      <p:sp>
        <p:nvSpPr>
          <p:cNvPr id="3" name="Presentation Title">
            <a:extLst>
              <a:ext uri="{FF2B5EF4-FFF2-40B4-BE49-F238E27FC236}">
                <a16:creationId xmlns:a16="http://schemas.microsoft.com/office/drawing/2014/main" id="{28EE9726-1BA3-5655-69FF-A1370CDED2F9}"/>
              </a:ext>
            </a:extLst>
          </p:cNvPr>
          <p:cNvSpPr txBox="1">
            <a:spLocks noGrp="1"/>
          </p:cNvSpPr>
          <p:nvPr>
            <p:ph type="title" hasCustomPrompt="1"/>
          </p:nvPr>
        </p:nvSpPr>
        <p:spPr>
          <a:xfrm>
            <a:off x="1955016" y="7286240"/>
            <a:ext cx="19594932" cy="2337710"/>
          </a:xfrm>
          <a:prstGeom prst="rect">
            <a:avLst/>
          </a:prstGeom>
        </p:spPr>
        <p:txBody>
          <a:bodyPr>
            <a:normAutofit/>
          </a:bodyPr>
          <a:lstStyle>
            <a:lvl1pPr>
              <a:lnSpc>
                <a:spcPct val="100000"/>
              </a:lnSpc>
              <a:defRPr sz="6600" spc="-171"/>
            </a:lvl1pPr>
          </a:lstStyle>
          <a:p>
            <a:r>
              <a:rPr dirty="0"/>
              <a:t>Presentation Title</a:t>
            </a:r>
            <a:r>
              <a:rPr lang="en-GB" dirty="0"/>
              <a:t>: </a:t>
            </a:r>
            <a:br>
              <a:rPr lang="en-GB" dirty="0"/>
            </a:br>
            <a:r>
              <a:rPr lang="en-GB" dirty="0"/>
              <a:t>Master title slide design</a:t>
            </a:r>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orizontal Charts">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F76F1A0D-CA08-EF66-05CE-0EA81A101C51}"/>
              </a:ext>
            </a:extLst>
          </p:cNvPr>
          <p:cNvPicPr>
            <a:picLocks noChangeAspect="1"/>
          </p:cNvPicPr>
          <p:nvPr userDrawn="1"/>
        </p:nvPicPr>
        <p:blipFill>
          <a:blip r:embed="rId2"/>
          <a:stretch>
            <a:fillRect/>
          </a:stretch>
        </p:blipFill>
        <p:spPr>
          <a:xfrm>
            <a:off x="0" y="0"/>
            <a:ext cx="24384295" cy="13716166"/>
          </a:xfrm>
          <a:prstGeom prst="rect">
            <a:avLst/>
          </a:prstGeom>
          <a:ln w="12700">
            <a:miter lim="400000"/>
          </a:ln>
        </p:spPr>
      </p:pic>
      <p:sp>
        <p:nvSpPr>
          <p:cNvPr id="15" name="Shape">
            <a:extLst>
              <a:ext uri="{FF2B5EF4-FFF2-40B4-BE49-F238E27FC236}">
                <a16:creationId xmlns:a16="http://schemas.microsoft.com/office/drawing/2014/main" id="{934F7E93-327A-84B8-1A9D-F9FF57C125BA}"/>
              </a:ext>
            </a:extLst>
          </p:cNvPr>
          <p:cNvSpPr/>
          <p:nvPr userDrawn="1"/>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pic>
        <p:nvPicPr>
          <p:cNvPr id="16" name="EFFIE_MASTER_ICON_ONLY_GOLD_RGB.png" descr="EFFIE_MASTER_ICON_ONLY_GOLD_RGB.png">
            <a:extLst>
              <a:ext uri="{FF2B5EF4-FFF2-40B4-BE49-F238E27FC236}">
                <a16:creationId xmlns:a16="http://schemas.microsoft.com/office/drawing/2014/main" id="{A56406DE-2F48-7CA0-3AB1-68E163EB1B44}"/>
              </a:ext>
            </a:extLst>
          </p:cNvPr>
          <p:cNvPicPr>
            <a:picLocks noChangeAspect="1"/>
          </p:cNvPicPr>
          <p:nvPr userDrawn="1"/>
        </p:nvPicPr>
        <p:blipFill>
          <a:blip r:embed="rId3"/>
          <a:stretch>
            <a:fillRect/>
          </a:stretch>
        </p:blipFill>
        <p:spPr>
          <a:xfrm>
            <a:off x="23181235" y="12429464"/>
            <a:ext cx="841885" cy="758883"/>
          </a:xfrm>
          <a:prstGeom prst="rect">
            <a:avLst/>
          </a:prstGeom>
          <a:ln w="12700">
            <a:miter lim="400000"/>
          </a:ln>
        </p:spPr>
      </p:pic>
      <p:sp>
        <p:nvSpPr>
          <p:cNvPr id="17" name="Presentation TITLE ・ PROJECT ・ VERSION…">
            <a:extLst>
              <a:ext uri="{FF2B5EF4-FFF2-40B4-BE49-F238E27FC236}">
                <a16:creationId xmlns:a16="http://schemas.microsoft.com/office/drawing/2014/main" id="{90DFE7D5-0FA6-C0FF-30D4-05E6E9E9793E}"/>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18" name="Slide Number">
            <a:extLst>
              <a:ext uri="{FF2B5EF4-FFF2-40B4-BE49-F238E27FC236}">
                <a16:creationId xmlns:a16="http://schemas.microsoft.com/office/drawing/2014/main" id="{DE7DD968-1F5D-BB17-56BA-4C177384CFF3}"/>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22" name="Slide Title">
            <a:extLst>
              <a:ext uri="{FF2B5EF4-FFF2-40B4-BE49-F238E27FC236}">
                <a16:creationId xmlns:a16="http://schemas.microsoft.com/office/drawing/2014/main" id="{A39E1EFD-1C9E-E8D6-3D94-C8A53108C7AB}"/>
              </a:ext>
            </a:extLst>
          </p:cNvPr>
          <p:cNvSpPr txBox="1">
            <a:spLocks noGrp="1"/>
          </p:cNvSpPr>
          <p:nvPr>
            <p:ph type="title" hasCustomPrompt="1"/>
          </p:nvPr>
        </p:nvSpPr>
        <p:spPr>
          <a:xfrm>
            <a:off x="1242033" y="1281563"/>
            <a:ext cx="21193793" cy="1835710"/>
          </a:xfrm>
          <a:prstGeom prst="rect">
            <a:avLst/>
          </a:prstGeom>
        </p:spPr>
        <p:txBody>
          <a:bodyPr>
            <a:normAutofit/>
          </a:bodyPr>
          <a:lstStyle>
            <a:lvl1pPr>
              <a:defRPr sz="5400">
                <a:solidFill>
                  <a:srgbClr val="946F1F"/>
                </a:solidFill>
              </a:defRPr>
            </a:lvl1pPr>
          </a:lstStyle>
          <a:p>
            <a:r>
              <a:rPr dirty="0"/>
              <a:t>Slide Title</a:t>
            </a:r>
            <a:r>
              <a:rPr lang="en-GB" dirty="0"/>
              <a:t>: Horizontal Charts</a:t>
            </a:r>
            <a:endParaRPr dirty="0"/>
          </a:p>
        </p:txBody>
      </p:sp>
      <p:sp>
        <p:nvSpPr>
          <p:cNvPr id="3" name="Body Level One…">
            <a:extLst>
              <a:ext uri="{FF2B5EF4-FFF2-40B4-BE49-F238E27FC236}">
                <a16:creationId xmlns:a16="http://schemas.microsoft.com/office/drawing/2014/main" id="{F047AE52-ADF4-0C90-C51B-3504533C72F2}"/>
              </a:ext>
            </a:extLst>
          </p:cNvPr>
          <p:cNvSpPr txBox="1">
            <a:spLocks noGrp="1"/>
          </p:cNvSpPr>
          <p:nvPr>
            <p:ph type="body" idx="12" hasCustomPrompt="1"/>
          </p:nvPr>
        </p:nvSpPr>
        <p:spPr>
          <a:xfrm>
            <a:off x="1121229" y="3516874"/>
            <a:ext cx="21314598" cy="1763924"/>
          </a:xfrm>
          <a:prstGeom prst="rect">
            <a:avLst/>
          </a:prstGeom>
          <a:solidFill>
            <a:schemeClr val="tx1"/>
          </a:solidFill>
        </p:spPr>
        <p:txBody>
          <a:bodyPr lIns="540000" tIns="180000" rIns="720000" bIns="180000" numCol="1" anchor="ctr">
            <a:normAutofit/>
          </a:bodyPr>
          <a:lstStyle>
            <a:lvl1pPr marL="0" indent="0" algn="l">
              <a:buSzPct val="90000"/>
              <a:buFontTx/>
              <a:buNone/>
              <a:defRPr sz="4400" b="1" i="0" spc="-50" baseline="0">
                <a:solidFill>
                  <a:schemeClr val="accent4"/>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Horizontal Charts: Body copy goes here</a:t>
            </a:r>
            <a:endParaRPr dirty="0"/>
          </a:p>
        </p:txBody>
      </p:sp>
      <p:sp>
        <p:nvSpPr>
          <p:cNvPr id="4" name="Body Level One…">
            <a:extLst>
              <a:ext uri="{FF2B5EF4-FFF2-40B4-BE49-F238E27FC236}">
                <a16:creationId xmlns:a16="http://schemas.microsoft.com/office/drawing/2014/main" id="{071E37AA-B0AC-7E3C-C4C8-BD05CE5F9184}"/>
              </a:ext>
            </a:extLst>
          </p:cNvPr>
          <p:cNvSpPr txBox="1">
            <a:spLocks noGrp="1"/>
          </p:cNvSpPr>
          <p:nvPr>
            <p:ph type="body" idx="13" hasCustomPrompt="1"/>
          </p:nvPr>
        </p:nvSpPr>
        <p:spPr>
          <a:xfrm>
            <a:off x="1121229" y="5553492"/>
            <a:ext cx="21314598" cy="1763924"/>
          </a:xfrm>
          <a:prstGeom prst="rect">
            <a:avLst/>
          </a:prstGeom>
          <a:solidFill>
            <a:schemeClr val="tx1"/>
          </a:solidFill>
        </p:spPr>
        <p:txBody>
          <a:bodyPr lIns="540000" tIns="180000" rIns="720000" bIns="180000" numCol="1" anchor="ctr">
            <a:normAutofit/>
          </a:bodyPr>
          <a:lstStyle>
            <a:lvl1pPr marL="0" indent="0" algn="l">
              <a:buSzPct val="90000"/>
              <a:buFontTx/>
              <a:buNone/>
              <a:defRPr sz="4400" b="1" i="0" spc="-50" baseline="0">
                <a:solidFill>
                  <a:schemeClr val="accent4"/>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Horizontal Charts: Body copy goes here</a:t>
            </a:r>
            <a:endParaRPr dirty="0"/>
          </a:p>
        </p:txBody>
      </p:sp>
      <p:sp>
        <p:nvSpPr>
          <p:cNvPr id="5" name="Body Level One…">
            <a:extLst>
              <a:ext uri="{FF2B5EF4-FFF2-40B4-BE49-F238E27FC236}">
                <a16:creationId xmlns:a16="http://schemas.microsoft.com/office/drawing/2014/main" id="{F2D47E6F-4DD0-3A96-1988-6A9A0C9DF734}"/>
              </a:ext>
            </a:extLst>
          </p:cNvPr>
          <p:cNvSpPr txBox="1">
            <a:spLocks noGrp="1"/>
          </p:cNvSpPr>
          <p:nvPr>
            <p:ph type="body" idx="14" hasCustomPrompt="1"/>
          </p:nvPr>
        </p:nvSpPr>
        <p:spPr>
          <a:xfrm>
            <a:off x="1121229" y="7590110"/>
            <a:ext cx="21314598" cy="1763924"/>
          </a:xfrm>
          <a:prstGeom prst="rect">
            <a:avLst/>
          </a:prstGeom>
          <a:solidFill>
            <a:schemeClr val="tx1"/>
          </a:solidFill>
        </p:spPr>
        <p:txBody>
          <a:bodyPr lIns="540000" tIns="180000" rIns="720000" bIns="180000" numCol="1" anchor="ctr">
            <a:normAutofit/>
          </a:bodyPr>
          <a:lstStyle>
            <a:lvl1pPr marL="0" indent="0" algn="l">
              <a:buSzPct val="90000"/>
              <a:buFontTx/>
              <a:buNone/>
              <a:defRPr sz="4400" b="1" i="0" spc="-50" baseline="0">
                <a:solidFill>
                  <a:schemeClr val="accent4"/>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Horizontal Charts: Body copy goes here</a:t>
            </a:r>
            <a:endParaRPr dirty="0"/>
          </a:p>
        </p:txBody>
      </p:sp>
      <p:sp>
        <p:nvSpPr>
          <p:cNvPr id="6" name="Body Level One…">
            <a:extLst>
              <a:ext uri="{FF2B5EF4-FFF2-40B4-BE49-F238E27FC236}">
                <a16:creationId xmlns:a16="http://schemas.microsoft.com/office/drawing/2014/main" id="{338CF485-DDC3-0C84-C08A-59BF1F0C5BA2}"/>
              </a:ext>
            </a:extLst>
          </p:cNvPr>
          <p:cNvSpPr txBox="1">
            <a:spLocks noGrp="1"/>
          </p:cNvSpPr>
          <p:nvPr>
            <p:ph type="body" idx="15" hasCustomPrompt="1"/>
          </p:nvPr>
        </p:nvSpPr>
        <p:spPr>
          <a:xfrm>
            <a:off x="1121229" y="9626728"/>
            <a:ext cx="21314598" cy="1763924"/>
          </a:xfrm>
          <a:prstGeom prst="rect">
            <a:avLst/>
          </a:prstGeom>
          <a:solidFill>
            <a:schemeClr val="tx1"/>
          </a:solidFill>
        </p:spPr>
        <p:txBody>
          <a:bodyPr lIns="540000" tIns="180000" rIns="720000" bIns="180000" numCol="1" anchor="ctr">
            <a:normAutofit/>
          </a:bodyPr>
          <a:lstStyle>
            <a:lvl1pPr marL="0" indent="0" algn="l">
              <a:buSzPct val="90000"/>
              <a:buFontTx/>
              <a:buNone/>
              <a:defRPr sz="4400" b="1" i="0" spc="-50" baseline="0">
                <a:solidFill>
                  <a:schemeClr val="accent4"/>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Horizontal Charts: Body copy goes here</a:t>
            </a:r>
            <a:endParaRPr dirty="0"/>
          </a:p>
        </p:txBody>
      </p:sp>
    </p:spTree>
    <p:extLst>
      <p:ext uri="{BB962C8B-B14F-4D97-AF65-F5344CB8AC3E}">
        <p14:creationId xmlns:p14="http://schemas.microsoft.com/office/powerpoint/2010/main" val="925740345"/>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ND PAGE + CONTACT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60A25-F15A-5A9A-05A0-A5364B9BE024}"/>
              </a:ext>
            </a:extLst>
          </p:cNvPr>
          <p:cNvPicPr>
            <a:picLocks noChangeAspect="1"/>
          </p:cNvPicPr>
          <p:nvPr userDrawn="1"/>
        </p:nvPicPr>
        <p:blipFill>
          <a:blip r:embed="rId2"/>
          <a:stretch>
            <a:fillRect/>
          </a:stretch>
        </p:blipFill>
        <p:spPr>
          <a:xfrm>
            <a:off x="3995910" y="0"/>
            <a:ext cx="20388090" cy="17970025"/>
          </a:xfrm>
          <a:prstGeom prst="rect">
            <a:avLst/>
          </a:prstGeom>
        </p:spPr>
      </p:pic>
      <p:pic>
        <p:nvPicPr>
          <p:cNvPr id="35" name="EFFIE_MASTER_WORDMARK_ONLY_WHITE_RGB.png" descr="EFFIE_MASTER_WORDMARK_ONLY_WHITE_RGB.png"/>
          <p:cNvPicPr>
            <a:picLocks noChangeAspect="1"/>
          </p:cNvPicPr>
          <p:nvPr/>
        </p:nvPicPr>
        <p:blipFill>
          <a:blip r:embed="rId3"/>
          <a:stretch>
            <a:fillRect/>
          </a:stretch>
        </p:blipFill>
        <p:spPr>
          <a:xfrm>
            <a:off x="15592344" y="9476346"/>
            <a:ext cx="8148930" cy="3615618"/>
          </a:xfrm>
          <a:prstGeom prst="rect">
            <a:avLst/>
          </a:prstGeom>
          <a:ln w="12700">
            <a:miter lim="400000"/>
          </a:ln>
        </p:spPr>
      </p:pic>
      <p:pic>
        <p:nvPicPr>
          <p:cNvPr id="36" name="EFFIE_MASTER_ICON_ONLY_GOLD_RGB.png" descr="EFFIE_MASTER_ICON_ONLY_GOLD_RGB.png"/>
          <p:cNvPicPr>
            <a:picLocks noChangeAspect="1"/>
          </p:cNvPicPr>
          <p:nvPr/>
        </p:nvPicPr>
        <p:blipFill>
          <a:blip r:embed="rId4"/>
          <a:stretch>
            <a:fillRect/>
          </a:stretch>
        </p:blipFill>
        <p:spPr>
          <a:xfrm>
            <a:off x="1263194" y="1505583"/>
            <a:ext cx="5122336" cy="4617317"/>
          </a:xfrm>
          <a:prstGeom prst="rect">
            <a:avLst/>
          </a:prstGeom>
          <a:ln w="12700">
            <a:miter lim="400000"/>
          </a:ln>
        </p:spPr>
      </p:pic>
      <p:sp>
        <p:nvSpPr>
          <p:cNvPr id="38" name="Slide Number"/>
          <p:cNvSpPr txBox="1">
            <a:spLocks noGrp="1"/>
          </p:cNvSpPr>
          <p:nvPr>
            <p:ph type="sldNum" sz="quarter" idx="2"/>
          </p:nvPr>
        </p:nvSpPr>
        <p:spPr>
          <a:xfrm>
            <a:off x="23202692" y="12538691"/>
            <a:ext cx="368505" cy="419101"/>
          </a:xfrm>
          <a:prstGeom prst="rect">
            <a:avLst/>
          </a:prstGeom>
        </p:spPr>
        <p:txBody>
          <a:bodyPr/>
          <a:lstStyle/>
          <a:p>
            <a:fld id="{86CB4B4D-7CA3-9044-876B-883B54F8677D}" type="slidenum">
              <a:t>‹#›</a:t>
            </a:fld>
            <a:endParaRPr/>
          </a:p>
        </p:txBody>
      </p:sp>
      <p:sp>
        <p:nvSpPr>
          <p:cNvPr id="3" name="Presentation Title">
            <a:extLst>
              <a:ext uri="{FF2B5EF4-FFF2-40B4-BE49-F238E27FC236}">
                <a16:creationId xmlns:a16="http://schemas.microsoft.com/office/drawing/2014/main" id="{28EE9726-1BA3-5655-69FF-A1370CDED2F9}"/>
              </a:ext>
            </a:extLst>
          </p:cNvPr>
          <p:cNvSpPr txBox="1">
            <a:spLocks noGrp="1"/>
          </p:cNvSpPr>
          <p:nvPr>
            <p:ph type="title" hasCustomPrompt="1"/>
          </p:nvPr>
        </p:nvSpPr>
        <p:spPr>
          <a:xfrm>
            <a:off x="1955016" y="7286240"/>
            <a:ext cx="19594932" cy="2337710"/>
          </a:xfrm>
          <a:prstGeom prst="rect">
            <a:avLst/>
          </a:prstGeom>
        </p:spPr>
        <p:txBody>
          <a:bodyPr>
            <a:normAutofit/>
          </a:bodyPr>
          <a:lstStyle>
            <a:lvl1pPr>
              <a:lnSpc>
                <a:spcPct val="80000"/>
              </a:lnSpc>
              <a:defRPr sz="7200" spc="-171"/>
            </a:lvl1pPr>
          </a:lstStyle>
          <a:p>
            <a:r>
              <a:rPr lang="en-GB" dirty="0"/>
              <a:t>End Card: Thank You</a:t>
            </a:r>
            <a:endParaRPr dirty="0"/>
          </a:p>
        </p:txBody>
      </p:sp>
      <p:sp>
        <p:nvSpPr>
          <p:cNvPr id="7" name="Body Level One…">
            <a:extLst>
              <a:ext uri="{FF2B5EF4-FFF2-40B4-BE49-F238E27FC236}">
                <a16:creationId xmlns:a16="http://schemas.microsoft.com/office/drawing/2014/main" id="{A7FDC4A0-895F-AD3B-B89A-72ED372F57AC}"/>
              </a:ext>
            </a:extLst>
          </p:cNvPr>
          <p:cNvSpPr txBox="1">
            <a:spLocks noGrp="1"/>
          </p:cNvSpPr>
          <p:nvPr>
            <p:ph type="body" idx="1" hasCustomPrompt="1"/>
          </p:nvPr>
        </p:nvSpPr>
        <p:spPr>
          <a:xfrm>
            <a:off x="1955017" y="9666570"/>
            <a:ext cx="11446002" cy="2510610"/>
          </a:xfrm>
          <a:prstGeom prst="rect">
            <a:avLst/>
          </a:prstGeom>
        </p:spPr>
        <p:txBody>
          <a:bodyPr numCol="1" spcCol="1059689">
            <a:normAutofit/>
          </a:bodyPr>
          <a:lstStyle>
            <a:lvl1pPr defTabSz="2438338">
              <a:lnSpc>
                <a:spcPct val="100000"/>
              </a:lnSpc>
              <a:spcBef>
                <a:spcPts val="0"/>
              </a:spcBef>
              <a:buSzTx/>
              <a:buNone/>
              <a:defRPr sz="3200" b="1" i="0" spc="50" baseline="0">
                <a:solidFill>
                  <a:schemeClr val="accent4"/>
                </a:solidFill>
                <a:latin typeface="Avenir Next Demi Bold" panose="020B0503020202020204" pitchFamily="34" charset="0"/>
                <a:ea typeface="Avenir Next Demi Bold" panose="020B0503020202020204" pitchFamily="34" charset="0"/>
                <a:cs typeface="Avenir Next Demi Bold" panose="020B0503020202020204" pitchFamily="34" charset="0"/>
                <a:sym typeface="Avenir Light"/>
              </a:defRPr>
            </a:lvl1pPr>
            <a:lvl2pPr marL="0" indent="457200" defTabSz="2438338">
              <a:lnSpc>
                <a:spcPts val="3500"/>
              </a:lnSpc>
              <a:spcBef>
                <a:spcPts val="4500"/>
              </a:spcBef>
              <a:buSzTx/>
              <a:buNone/>
              <a:defRPr sz="2800" b="0" i="0" spc="0">
                <a:solidFill>
                  <a:schemeClr val="accent4"/>
                </a:solidFill>
                <a:latin typeface="Avenir Book" panose="02000503020000020003" pitchFamily="2" charset="0"/>
                <a:ea typeface="Avenir Book" panose="02000503020000020003" pitchFamily="2" charset="0"/>
                <a:cs typeface="Avenir Book" panose="02000503020000020003" pitchFamily="2" charset="0"/>
                <a:sym typeface="Avenir Light"/>
              </a:defRPr>
            </a:lvl2pPr>
            <a:lvl3pPr marL="0" indent="914400" defTabSz="2438338">
              <a:lnSpc>
                <a:spcPts val="3500"/>
              </a:lnSpc>
              <a:spcBef>
                <a:spcPts val="4500"/>
              </a:spcBef>
              <a:buSzTx/>
              <a:buNone/>
              <a:defRPr sz="2800" b="0" i="0" spc="0">
                <a:solidFill>
                  <a:schemeClr val="accent4"/>
                </a:solidFill>
                <a:latin typeface="Avenir Book" panose="02000503020000020003" pitchFamily="2" charset="0"/>
                <a:ea typeface="Avenir Book" panose="02000503020000020003" pitchFamily="2" charset="0"/>
                <a:cs typeface="Avenir Book" panose="02000503020000020003" pitchFamily="2" charset="0"/>
                <a:sym typeface="Avenir Light"/>
              </a:defRPr>
            </a:lvl3pPr>
            <a:lvl4pPr marL="0" indent="1371600" defTabSz="2438338">
              <a:lnSpc>
                <a:spcPts val="3500"/>
              </a:lnSpc>
              <a:spcBef>
                <a:spcPts val="4500"/>
              </a:spcBef>
              <a:buSzTx/>
              <a:buNone/>
              <a:defRPr sz="2800" b="0" i="0" spc="0">
                <a:solidFill>
                  <a:schemeClr val="accent4"/>
                </a:solidFill>
                <a:latin typeface="Avenir Book" panose="02000503020000020003" pitchFamily="2" charset="0"/>
                <a:ea typeface="Avenir Book" panose="02000503020000020003" pitchFamily="2" charset="0"/>
                <a:cs typeface="Avenir Book" panose="02000503020000020003" pitchFamily="2" charset="0"/>
                <a:sym typeface="Avenir Light"/>
              </a:defRPr>
            </a:lvl4pPr>
            <a:lvl5pPr marL="0" indent="1828800" defTabSz="2438338">
              <a:lnSpc>
                <a:spcPts val="3500"/>
              </a:lnSpc>
              <a:spcBef>
                <a:spcPts val="4500"/>
              </a:spcBef>
              <a:buSzTx/>
              <a:buNone/>
              <a:defRPr sz="2800" b="0" i="0" spc="0">
                <a:solidFill>
                  <a:schemeClr val="accent4"/>
                </a:solidFill>
                <a:latin typeface="Avenir Book" panose="02000503020000020003" pitchFamily="2" charset="0"/>
                <a:ea typeface="Avenir Book" panose="02000503020000020003" pitchFamily="2" charset="0"/>
                <a:cs typeface="Avenir Book" panose="02000503020000020003" pitchFamily="2" charset="0"/>
                <a:sym typeface="Avenir Light"/>
              </a:defRPr>
            </a:lvl5pPr>
          </a:lstStyle>
          <a:p>
            <a:r>
              <a:rPr lang="en-GB" dirty="0"/>
              <a:t>Contact Information</a:t>
            </a:r>
          </a:p>
          <a:p>
            <a:r>
              <a:rPr lang="en-GB" dirty="0"/>
              <a:t>Email:</a:t>
            </a:r>
          </a:p>
          <a:p>
            <a:r>
              <a:rPr lang="en-GB" dirty="0"/>
              <a:t>Phone:</a:t>
            </a:r>
          </a:p>
          <a:p>
            <a:r>
              <a:rPr lang="en-GB" dirty="0"/>
              <a:t>Website:</a:t>
            </a:r>
          </a:p>
        </p:txBody>
      </p:sp>
    </p:spTree>
    <p:extLst>
      <p:ext uri="{BB962C8B-B14F-4D97-AF65-F5344CB8AC3E}">
        <p14:creationId xmlns:p14="http://schemas.microsoft.com/office/powerpoint/2010/main" val="2383896351"/>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ICONS TO USE">
    <p:bg>
      <p:bgPr>
        <a:solidFill>
          <a:srgbClr val="FFFFFF"/>
        </a:solidFill>
        <a:effectLst/>
      </p:bgPr>
    </p:bg>
    <p:spTree>
      <p:nvGrpSpPr>
        <p:cNvPr id="1" name=""/>
        <p:cNvGrpSpPr/>
        <p:nvPr/>
      </p:nvGrpSpPr>
      <p:grpSpPr>
        <a:xfrm>
          <a:off x="0" y="0"/>
          <a:ext cx="0" cy="0"/>
          <a:chOff x="0" y="0"/>
          <a:chExt cx="0" cy="0"/>
        </a:xfrm>
      </p:grpSpPr>
      <p:pic>
        <p:nvPicPr>
          <p:cNvPr id="52" name="Picture 51" descr="A picture containing text, silhouette, night sky&#10;&#10;Description automatically generated">
            <a:extLst>
              <a:ext uri="{FF2B5EF4-FFF2-40B4-BE49-F238E27FC236}">
                <a16:creationId xmlns:a16="http://schemas.microsoft.com/office/drawing/2014/main" id="{425EF0AA-C6DD-45C1-5D43-D35D3F598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08347" y="1491820"/>
            <a:ext cx="2520000" cy="2085842"/>
          </a:xfrm>
          <a:prstGeom prst="rect">
            <a:avLst/>
          </a:prstGeom>
        </p:spPr>
      </p:pic>
      <p:pic>
        <p:nvPicPr>
          <p:cNvPr id="58" name="Picture 57" descr="Icon&#10;&#10;Description automatically generated">
            <a:extLst>
              <a:ext uri="{FF2B5EF4-FFF2-40B4-BE49-F238E27FC236}">
                <a16:creationId xmlns:a16="http://schemas.microsoft.com/office/drawing/2014/main" id="{E8AE72A4-A811-D373-A63C-CD5C2CA66F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01363" y="10065043"/>
            <a:ext cx="2520000" cy="2000899"/>
          </a:xfrm>
          <a:prstGeom prst="rect">
            <a:avLst/>
          </a:prstGeom>
        </p:spPr>
      </p:pic>
      <p:pic>
        <p:nvPicPr>
          <p:cNvPr id="54" name="Picture 53" descr="A picture containing graphical user interface&#10;&#10;Description automatically generated">
            <a:extLst>
              <a:ext uri="{FF2B5EF4-FFF2-40B4-BE49-F238E27FC236}">
                <a16:creationId xmlns:a16="http://schemas.microsoft.com/office/drawing/2014/main" id="{3004E1B8-3924-2898-47F2-4B689BCF4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27953" y="818051"/>
            <a:ext cx="2079496" cy="2905299"/>
          </a:xfrm>
          <a:prstGeom prst="rect">
            <a:avLst/>
          </a:prstGeom>
        </p:spPr>
      </p:pic>
      <p:pic>
        <p:nvPicPr>
          <p:cNvPr id="56" name="Picture 55" descr="Icon&#10;&#10;Description automatically generated with medium confidence">
            <a:extLst>
              <a:ext uri="{FF2B5EF4-FFF2-40B4-BE49-F238E27FC236}">
                <a16:creationId xmlns:a16="http://schemas.microsoft.com/office/drawing/2014/main" id="{D0C6EFD9-1911-2797-839B-0BFD410FD4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19287" y="1063904"/>
            <a:ext cx="2079496" cy="2619624"/>
          </a:xfrm>
          <a:prstGeom prst="rect">
            <a:avLst/>
          </a:prstGeom>
        </p:spPr>
      </p:pic>
      <p:pic>
        <p:nvPicPr>
          <p:cNvPr id="60" name="Picture 59" descr="Graphical user interface&#10;&#10;Description automatically generated">
            <a:extLst>
              <a:ext uri="{FF2B5EF4-FFF2-40B4-BE49-F238E27FC236}">
                <a16:creationId xmlns:a16="http://schemas.microsoft.com/office/drawing/2014/main" id="{EA5FACF7-5699-A04B-D852-248497ABAE5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541867" y="1112971"/>
            <a:ext cx="2079496" cy="2610379"/>
          </a:xfrm>
          <a:prstGeom prst="rect">
            <a:avLst/>
          </a:prstGeom>
        </p:spPr>
      </p:pic>
      <p:pic>
        <p:nvPicPr>
          <p:cNvPr id="62" name="Picture 61" descr="Icon&#10;&#10;Description automatically generated">
            <a:extLst>
              <a:ext uri="{FF2B5EF4-FFF2-40B4-BE49-F238E27FC236}">
                <a16:creationId xmlns:a16="http://schemas.microsoft.com/office/drawing/2014/main" id="{5656C234-E43F-4DCE-D842-68AE9DB0C8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14631" y="1044223"/>
            <a:ext cx="2079496" cy="2618987"/>
          </a:xfrm>
          <a:prstGeom prst="rect">
            <a:avLst/>
          </a:prstGeom>
        </p:spPr>
      </p:pic>
      <p:pic>
        <p:nvPicPr>
          <p:cNvPr id="64" name="Picture 63" descr="Arrow&#10;&#10;Description automatically generated">
            <a:extLst>
              <a:ext uri="{FF2B5EF4-FFF2-40B4-BE49-F238E27FC236}">
                <a16:creationId xmlns:a16="http://schemas.microsoft.com/office/drawing/2014/main" id="{63EFB23E-B8A9-4336-447C-8255956E8AC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1008347" y="9704180"/>
            <a:ext cx="2520000" cy="2520000"/>
          </a:xfrm>
          <a:prstGeom prst="rect">
            <a:avLst/>
          </a:prstGeom>
        </p:spPr>
      </p:pic>
      <p:pic>
        <p:nvPicPr>
          <p:cNvPr id="66" name="Picture 65" descr="Shape, arrow&#10;&#10;Description automatically generated">
            <a:extLst>
              <a:ext uri="{FF2B5EF4-FFF2-40B4-BE49-F238E27FC236}">
                <a16:creationId xmlns:a16="http://schemas.microsoft.com/office/drawing/2014/main" id="{85156CCD-E140-0051-AEB4-74843D5719BC}"/>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706019" y="1834299"/>
            <a:ext cx="2520000" cy="1884090"/>
          </a:xfrm>
          <a:prstGeom prst="rect">
            <a:avLst/>
          </a:prstGeom>
        </p:spPr>
      </p:pic>
      <p:pic>
        <p:nvPicPr>
          <p:cNvPr id="68" name="Picture 67" descr="A picture containing icon&#10;&#10;Description automatically generated">
            <a:extLst>
              <a:ext uri="{FF2B5EF4-FFF2-40B4-BE49-F238E27FC236}">
                <a16:creationId xmlns:a16="http://schemas.microsoft.com/office/drawing/2014/main" id="{DA854F16-FB46-4234-B87B-2BDFCECAE83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94379" y="5675197"/>
            <a:ext cx="2520000" cy="2000899"/>
          </a:xfrm>
          <a:prstGeom prst="rect">
            <a:avLst/>
          </a:prstGeom>
        </p:spPr>
      </p:pic>
      <p:pic>
        <p:nvPicPr>
          <p:cNvPr id="70" name="Picture 69" descr="Shape, arrow&#10;&#10;Description automatically generated">
            <a:extLst>
              <a:ext uri="{FF2B5EF4-FFF2-40B4-BE49-F238E27FC236}">
                <a16:creationId xmlns:a16="http://schemas.microsoft.com/office/drawing/2014/main" id="{F3CE3B07-EA97-3AC6-B526-E15094A45A8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799035" y="5156096"/>
            <a:ext cx="2520000" cy="2520000"/>
          </a:xfrm>
          <a:prstGeom prst="rect">
            <a:avLst/>
          </a:prstGeom>
        </p:spPr>
      </p:pic>
      <p:pic>
        <p:nvPicPr>
          <p:cNvPr id="72" name="Picture 71" descr="Icon&#10;&#10;Description automatically generated">
            <a:extLst>
              <a:ext uri="{FF2B5EF4-FFF2-40B4-BE49-F238E27FC236}">
                <a16:creationId xmlns:a16="http://schemas.microsoft.com/office/drawing/2014/main" id="{AE1FDE7B-051E-BAFC-4D28-F9BDCA4426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496707" y="4918067"/>
            <a:ext cx="2520000" cy="2758029"/>
          </a:xfrm>
          <a:prstGeom prst="rect">
            <a:avLst/>
          </a:prstGeom>
        </p:spPr>
      </p:pic>
      <p:pic>
        <p:nvPicPr>
          <p:cNvPr id="74" name="Picture 73" descr="Icon&#10;&#10;Description automatically generated">
            <a:extLst>
              <a:ext uri="{FF2B5EF4-FFF2-40B4-BE49-F238E27FC236}">
                <a16:creationId xmlns:a16="http://schemas.microsoft.com/office/drawing/2014/main" id="{053CD9AC-8E32-1AEB-520A-4F8F1E67AAD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101363" y="5156096"/>
            <a:ext cx="2520000" cy="2520000"/>
          </a:xfrm>
          <a:prstGeom prst="rect">
            <a:avLst/>
          </a:prstGeom>
        </p:spPr>
      </p:pic>
      <p:pic>
        <p:nvPicPr>
          <p:cNvPr id="76" name="Picture 75" descr="Graphical user interface&#10;&#10;Description automatically generated with low confidence">
            <a:extLst>
              <a:ext uri="{FF2B5EF4-FFF2-40B4-BE49-F238E27FC236}">
                <a16:creationId xmlns:a16="http://schemas.microsoft.com/office/drawing/2014/main" id="{2878C71A-81BF-0FA6-F23F-218D348D594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706019" y="5649843"/>
            <a:ext cx="2520000" cy="2000899"/>
          </a:xfrm>
          <a:prstGeom prst="rect">
            <a:avLst/>
          </a:prstGeom>
        </p:spPr>
      </p:pic>
      <p:pic>
        <p:nvPicPr>
          <p:cNvPr id="78" name="Picture 77" descr="A picture containing dark&#10;&#10;Description automatically generated">
            <a:extLst>
              <a:ext uri="{FF2B5EF4-FFF2-40B4-BE49-F238E27FC236}">
                <a16:creationId xmlns:a16="http://schemas.microsoft.com/office/drawing/2014/main" id="{9682E75F-B65E-78A6-C932-4B382C3EC90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799035" y="10067403"/>
            <a:ext cx="2520000" cy="1998539"/>
          </a:xfrm>
          <a:prstGeom prst="rect">
            <a:avLst/>
          </a:prstGeom>
        </p:spPr>
      </p:pic>
      <p:pic>
        <p:nvPicPr>
          <p:cNvPr id="80" name="Picture 79" descr="Icon&#10;&#10;Description automatically generated">
            <a:extLst>
              <a:ext uri="{FF2B5EF4-FFF2-40B4-BE49-F238E27FC236}">
                <a16:creationId xmlns:a16="http://schemas.microsoft.com/office/drawing/2014/main" id="{DFD72F10-5CD3-894E-4D03-B3CBEF27F18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403691" y="9543580"/>
            <a:ext cx="2520000" cy="2522362"/>
          </a:xfrm>
          <a:prstGeom prst="rect">
            <a:avLst/>
          </a:prstGeom>
        </p:spPr>
      </p:pic>
      <p:pic>
        <p:nvPicPr>
          <p:cNvPr id="82" name="Picture 81" descr="Icon&#10;&#10;Description automatically generated with medium confidence">
            <a:extLst>
              <a:ext uri="{FF2B5EF4-FFF2-40B4-BE49-F238E27FC236}">
                <a16:creationId xmlns:a16="http://schemas.microsoft.com/office/drawing/2014/main" id="{0AD57F1A-2296-477C-267E-DBAFE1FBD0D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496707" y="10065530"/>
            <a:ext cx="2520000" cy="2000899"/>
          </a:xfrm>
          <a:prstGeom prst="rect">
            <a:avLst/>
          </a:prstGeom>
        </p:spPr>
      </p:pic>
      <p:pic>
        <p:nvPicPr>
          <p:cNvPr id="84" name="Picture 83" descr="Background pattern&#10;&#10;Description automatically generated with low confidence">
            <a:extLst>
              <a:ext uri="{FF2B5EF4-FFF2-40B4-BE49-F238E27FC236}">
                <a16:creationId xmlns:a16="http://schemas.microsoft.com/office/drawing/2014/main" id="{EDFA6B83-F128-7B66-A43D-9D40B7C269C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194379" y="10065530"/>
            <a:ext cx="2520000" cy="2000412"/>
          </a:xfrm>
          <a:prstGeom prst="rect">
            <a:avLst/>
          </a:prstGeom>
        </p:spPr>
      </p:pic>
      <p:pic>
        <p:nvPicPr>
          <p:cNvPr id="86" name="Picture 85" descr="A picture containing night sky&#10;&#10;Description automatically generated">
            <a:extLst>
              <a:ext uri="{FF2B5EF4-FFF2-40B4-BE49-F238E27FC236}">
                <a16:creationId xmlns:a16="http://schemas.microsoft.com/office/drawing/2014/main" id="{2C796E5E-06C0-0ECF-F766-CD1233129D4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403691" y="1198389"/>
            <a:ext cx="2520000" cy="2520000"/>
          </a:xfrm>
          <a:prstGeom prst="rect">
            <a:avLst/>
          </a:prstGeom>
        </p:spPr>
      </p:pic>
      <p:pic>
        <p:nvPicPr>
          <p:cNvPr id="88" name="Picture 87" descr="A picture containing text, mug, kitchen appliance&#10;&#10;Description automatically generated">
            <a:extLst>
              <a:ext uri="{FF2B5EF4-FFF2-40B4-BE49-F238E27FC236}">
                <a16:creationId xmlns:a16="http://schemas.microsoft.com/office/drawing/2014/main" id="{72CD5106-5EC5-2138-1C14-75A943CDA092}"/>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7706019" y="9862418"/>
            <a:ext cx="2520000" cy="2203524"/>
          </a:xfrm>
          <a:prstGeom prst="rect">
            <a:avLst/>
          </a:prstGeom>
        </p:spPr>
      </p:pic>
      <p:pic>
        <p:nvPicPr>
          <p:cNvPr id="90" name="Picture 89" descr="Icon&#10;&#10;Description automatically generated">
            <a:extLst>
              <a:ext uri="{FF2B5EF4-FFF2-40B4-BE49-F238E27FC236}">
                <a16:creationId xmlns:a16="http://schemas.microsoft.com/office/drawing/2014/main" id="{AB0E856A-C8A8-0819-216E-E8F2406EAA5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403691" y="5675197"/>
            <a:ext cx="2520000" cy="2000899"/>
          </a:xfrm>
          <a:prstGeom prst="rect">
            <a:avLst/>
          </a:prstGeom>
        </p:spPr>
      </p:pic>
      <p:pic>
        <p:nvPicPr>
          <p:cNvPr id="92" name="Picture 91" descr="A picture containing icon&#10;&#10;Description automatically generated">
            <a:extLst>
              <a:ext uri="{FF2B5EF4-FFF2-40B4-BE49-F238E27FC236}">
                <a16:creationId xmlns:a16="http://schemas.microsoft.com/office/drawing/2014/main" id="{3575B626-9050-B740-C39E-B2DBFEFA5B1E}"/>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1008347" y="5029553"/>
            <a:ext cx="2520000" cy="2646543"/>
          </a:xfrm>
          <a:prstGeom prst="rect">
            <a:avLst/>
          </a:prstGeom>
        </p:spPr>
      </p:pic>
    </p:spTree>
    <p:extLst>
      <p:ext uri="{BB962C8B-B14F-4D97-AF65-F5344CB8AC3E}">
        <p14:creationId xmlns:p14="http://schemas.microsoft.com/office/powerpoint/2010/main" val="245510098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ICONS TO USE">
    <p:bg>
      <p:bgPr>
        <a:solidFill>
          <a:schemeClr val="tx2"/>
        </a:solidFill>
        <a:effectLst/>
      </p:bgPr>
    </p:bg>
    <p:spTree>
      <p:nvGrpSpPr>
        <p:cNvPr id="1" name=""/>
        <p:cNvGrpSpPr/>
        <p:nvPr/>
      </p:nvGrpSpPr>
      <p:grpSpPr>
        <a:xfrm>
          <a:off x="0" y="0"/>
          <a:ext cx="0" cy="0"/>
          <a:chOff x="0" y="0"/>
          <a:chExt cx="0" cy="0"/>
        </a:xfrm>
      </p:grpSpPr>
      <p:pic>
        <p:nvPicPr>
          <p:cNvPr id="43" name="Picture 42" descr="Logo&#10;&#10;Description automatically generated">
            <a:extLst>
              <a:ext uri="{FF2B5EF4-FFF2-40B4-BE49-F238E27FC236}">
                <a16:creationId xmlns:a16="http://schemas.microsoft.com/office/drawing/2014/main" id="{16BF49BA-5E37-81CB-E47A-73392666D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08347" y="5100005"/>
            <a:ext cx="2520000" cy="2517640"/>
          </a:xfrm>
          <a:prstGeom prst="rect">
            <a:avLst/>
          </a:prstGeom>
        </p:spPr>
      </p:pic>
      <p:pic>
        <p:nvPicPr>
          <p:cNvPr id="3" name="Picture 2" descr="Logo&#10;&#10;Description automatically generated with medium confidence">
            <a:extLst>
              <a:ext uri="{FF2B5EF4-FFF2-40B4-BE49-F238E27FC236}">
                <a16:creationId xmlns:a16="http://schemas.microsoft.com/office/drawing/2014/main" id="{737AAAE3-2B70-5CB0-E19F-D871D02C1D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08347" y="1589250"/>
            <a:ext cx="2520000" cy="2085842"/>
          </a:xfrm>
          <a:prstGeom prst="rect">
            <a:avLst/>
          </a:prstGeom>
        </p:spPr>
      </p:pic>
      <p:pic>
        <p:nvPicPr>
          <p:cNvPr id="9" name="Picture 8" descr="Icon&#10;&#10;Description automatically generated">
            <a:extLst>
              <a:ext uri="{FF2B5EF4-FFF2-40B4-BE49-F238E27FC236}">
                <a16:creationId xmlns:a16="http://schemas.microsoft.com/office/drawing/2014/main" id="{8BA72743-3A79-654A-D5F3-46635D80F4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32000" y="10064555"/>
            <a:ext cx="2520000" cy="2000899"/>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1C143E4A-8EC5-F454-3E77-DC826C3EE23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53943" y="940615"/>
            <a:ext cx="2116399" cy="2956857"/>
          </a:xfrm>
          <a:prstGeom prst="rect">
            <a:avLst/>
          </a:prstGeom>
        </p:spPr>
      </p:pic>
      <p:pic>
        <p:nvPicPr>
          <p:cNvPr id="7" name="Picture 6" descr="Shape, arrow&#10;&#10;Description automatically generated">
            <a:extLst>
              <a:ext uri="{FF2B5EF4-FFF2-40B4-BE49-F238E27FC236}">
                <a16:creationId xmlns:a16="http://schemas.microsoft.com/office/drawing/2014/main" id="{7EB7C55C-5B69-CB8A-4C8A-75117D0AAF0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73477" y="1090692"/>
            <a:ext cx="2116399" cy="2666113"/>
          </a:xfrm>
          <a:prstGeom prst="rect">
            <a:avLst/>
          </a:prstGeom>
        </p:spPr>
      </p:pic>
      <p:pic>
        <p:nvPicPr>
          <p:cNvPr id="11" name="Picture 10" descr="Icon&#10;&#10;Description automatically generated">
            <a:extLst>
              <a:ext uri="{FF2B5EF4-FFF2-40B4-BE49-F238E27FC236}">
                <a16:creationId xmlns:a16="http://schemas.microsoft.com/office/drawing/2014/main" id="{8B449508-598A-CDD2-5580-3E95C6B9A7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542977" y="1090692"/>
            <a:ext cx="2116399" cy="2656704"/>
          </a:xfrm>
          <a:prstGeom prst="rect">
            <a:avLst/>
          </a:prstGeom>
        </p:spPr>
      </p:pic>
      <p:pic>
        <p:nvPicPr>
          <p:cNvPr id="13" name="Picture 12" descr="Icon&#10;&#10;Description automatically generated">
            <a:extLst>
              <a:ext uri="{FF2B5EF4-FFF2-40B4-BE49-F238E27FC236}">
                <a16:creationId xmlns:a16="http://schemas.microsoft.com/office/drawing/2014/main" id="{7B1DFA80-8E2C-E817-E030-E0E9FAA0726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34089" y="1234037"/>
            <a:ext cx="2116399" cy="2665465"/>
          </a:xfrm>
          <a:prstGeom prst="rect">
            <a:avLst/>
          </a:prstGeom>
        </p:spPr>
      </p:pic>
      <p:pic>
        <p:nvPicPr>
          <p:cNvPr id="15" name="Picture 14" descr="Shape&#10;&#10;Description automatically generated with low confidence">
            <a:extLst>
              <a:ext uri="{FF2B5EF4-FFF2-40B4-BE49-F238E27FC236}">
                <a16:creationId xmlns:a16="http://schemas.microsoft.com/office/drawing/2014/main" id="{884E8D3B-955E-18FA-F747-CC156B64393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008347" y="9545455"/>
            <a:ext cx="2520000" cy="2520000"/>
          </a:xfrm>
          <a:prstGeom prst="rect">
            <a:avLst/>
          </a:prstGeom>
        </p:spPr>
      </p:pic>
      <p:pic>
        <p:nvPicPr>
          <p:cNvPr id="17" name="Picture 16" descr="Icon&#10;&#10;Description automatically generated">
            <a:extLst>
              <a:ext uri="{FF2B5EF4-FFF2-40B4-BE49-F238E27FC236}">
                <a16:creationId xmlns:a16="http://schemas.microsoft.com/office/drawing/2014/main" id="{3604212F-C325-C76D-E1FE-348FE0809D4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82045" y="1791002"/>
            <a:ext cx="2520000" cy="1884090"/>
          </a:xfrm>
          <a:prstGeom prst="rect">
            <a:avLst/>
          </a:prstGeom>
        </p:spPr>
      </p:pic>
      <p:pic>
        <p:nvPicPr>
          <p:cNvPr id="19" name="Picture 18" descr="Logo, icon&#10;&#10;Description automatically generated">
            <a:extLst>
              <a:ext uri="{FF2B5EF4-FFF2-40B4-BE49-F238E27FC236}">
                <a16:creationId xmlns:a16="http://schemas.microsoft.com/office/drawing/2014/main" id="{37877744-CE07-20E6-D3EF-4F1D715AB9A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56366" y="5675195"/>
            <a:ext cx="2520000" cy="2000899"/>
          </a:xfrm>
          <a:prstGeom prst="rect">
            <a:avLst/>
          </a:prstGeom>
        </p:spPr>
      </p:pic>
      <p:pic>
        <p:nvPicPr>
          <p:cNvPr id="21" name="Picture 20" descr="Logo&#10;&#10;Description automatically generated">
            <a:extLst>
              <a:ext uri="{FF2B5EF4-FFF2-40B4-BE49-F238E27FC236}">
                <a16:creationId xmlns:a16="http://schemas.microsoft.com/office/drawing/2014/main" id="{6F6BF5FB-E4A5-D730-5846-80E13AE4A40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799035" y="5156094"/>
            <a:ext cx="2520000" cy="2520000"/>
          </a:xfrm>
          <a:prstGeom prst="rect">
            <a:avLst/>
          </a:prstGeom>
        </p:spPr>
      </p:pic>
      <p:pic>
        <p:nvPicPr>
          <p:cNvPr id="23" name="Picture 22" descr="Icon&#10;&#10;Description automatically generated">
            <a:extLst>
              <a:ext uri="{FF2B5EF4-FFF2-40B4-BE49-F238E27FC236}">
                <a16:creationId xmlns:a16="http://schemas.microsoft.com/office/drawing/2014/main" id="{7775D10C-988A-733B-4203-C32AB3DD06F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96707" y="4918066"/>
            <a:ext cx="2520000" cy="2758029"/>
          </a:xfrm>
          <a:prstGeom prst="rect">
            <a:avLst/>
          </a:prstGeom>
        </p:spPr>
      </p:pic>
      <p:pic>
        <p:nvPicPr>
          <p:cNvPr id="25" name="Picture 24" descr="Logo&#10;&#10;Description automatically generated with medium confidence">
            <a:extLst>
              <a:ext uri="{FF2B5EF4-FFF2-40B4-BE49-F238E27FC236}">
                <a16:creationId xmlns:a16="http://schemas.microsoft.com/office/drawing/2014/main" id="{6B32E8A1-528F-D93B-600E-FFBC6F7A523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32000" y="5156094"/>
            <a:ext cx="2520000" cy="2520000"/>
          </a:xfrm>
          <a:prstGeom prst="rect">
            <a:avLst/>
          </a:prstGeom>
        </p:spPr>
      </p:pic>
      <p:pic>
        <p:nvPicPr>
          <p:cNvPr id="27" name="Picture 26" descr="Icon&#10;&#10;Description automatically generated">
            <a:extLst>
              <a:ext uri="{FF2B5EF4-FFF2-40B4-BE49-F238E27FC236}">
                <a16:creationId xmlns:a16="http://schemas.microsoft.com/office/drawing/2014/main" id="{9D32332C-DEB1-24D3-224C-B2396E3ABCC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706019" y="5675195"/>
            <a:ext cx="2520000" cy="2000899"/>
          </a:xfrm>
          <a:prstGeom prst="rect">
            <a:avLst/>
          </a:prstGeom>
        </p:spPr>
      </p:pic>
      <p:pic>
        <p:nvPicPr>
          <p:cNvPr id="29" name="Picture 28" descr="Shape&#10;&#10;Description automatically generated">
            <a:extLst>
              <a:ext uri="{FF2B5EF4-FFF2-40B4-BE49-F238E27FC236}">
                <a16:creationId xmlns:a16="http://schemas.microsoft.com/office/drawing/2014/main" id="{376C6C8D-6A77-D66E-29DE-9EFF4409014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460309" y="10066915"/>
            <a:ext cx="2520000" cy="1998539"/>
          </a:xfrm>
          <a:prstGeom prst="rect">
            <a:avLst/>
          </a:prstGeom>
        </p:spPr>
      </p:pic>
      <p:pic>
        <p:nvPicPr>
          <p:cNvPr id="31" name="Picture 30" descr="Icon&#10;&#10;Description automatically generated">
            <a:extLst>
              <a:ext uri="{FF2B5EF4-FFF2-40B4-BE49-F238E27FC236}">
                <a16:creationId xmlns:a16="http://schemas.microsoft.com/office/drawing/2014/main" id="{072CD3E8-F822-9C23-3429-DA43D9A47904}"/>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403691" y="9543093"/>
            <a:ext cx="2520000" cy="2522362"/>
          </a:xfrm>
          <a:prstGeom prst="rect">
            <a:avLst/>
          </a:prstGeom>
        </p:spPr>
      </p:pic>
      <p:pic>
        <p:nvPicPr>
          <p:cNvPr id="33" name="Picture 32" descr="Shape, icon&#10;&#10;Description automatically generated">
            <a:extLst>
              <a:ext uri="{FF2B5EF4-FFF2-40B4-BE49-F238E27FC236}">
                <a16:creationId xmlns:a16="http://schemas.microsoft.com/office/drawing/2014/main" id="{15F3D325-DDEF-ECAC-594E-AD935DA93C6B}"/>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4352143" y="10064556"/>
            <a:ext cx="2520000" cy="2000899"/>
          </a:xfrm>
          <a:prstGeom prst="rect">
            <a:avLst/>
          </a:prstGeom>
        </p:spPr>
      </p:pic>
      <p:pic>
        <p:nvPicPr>
          <p:cNvPr id="35" name="Picture 34" descr="A picture containing icon&#10;&#10;Description automatically generated">
            <a:extLst>
              <a:ext uri="{FF2B5EF4-FFF2-40B4-BE49-F238E27FC236}">
                <a16:creationId xmlns:a16="http://schemas.microsoft.com/office/drawing/2014/main" id="{C30ED09D-5591-02A1-2B39-04ADB1F7E9AA}"/>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306579" y="10065043"/>
            <a:ext cx="2520000" cy="2000412"/>
          </a:xfrm>
          <a:prstGeom prst="rect">
            <a:avLst/>
          </a:prstGeom>
        </p:spPr>
      </p:pic>
      <p:pic>
        <p:nvPicPr>
          <p:cNvPr id="37" name="Picture 36" descr="A picture containing logo&#10;&#10;Description automatically generated">
            <a:extLst>
              <a:ext uri="{FF2B5EF4-FFF2-40B4-BE49-F238E27FC236}">
                <a16:creationId xmlns:a16="http://schemas.microsoft.com/office/drawing/2014/main" id="{8BD58A2A-511C-C378-7D60-175F589CD552}"/>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4441704" y="1155092"/>
            <a:ext cx="2520000" cy="2520000"/>
          </a:xfrm>
          <a:prstGeom prst="rect">
            <a:avLst/>
          </a:prstGeom>
        </p:spPr>
      </p:pic>
      <p:pic>
        <p:nvPicPr>
          <p:cNvPr id="39" name="Picture 38" descr="Logo, icon&#10;&#10;Description automatically generated with medium confidence">
            <a:extLst>
              <a:ext uri="{FF2B5EF4-FFF2-40B4-BE49-F238E27FC236}">
                <a16:creationId xmlns:a16="http://schemas.microsoft.com/office/drawing/2014/main" id="{756D818D-8DDC-09D6-A871-15402FBD729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7706019" y="9862418"/>
            <a:ext cx="2520000" cy="2203524"/>
          </a:xfrm>
          <a:prstGeom prst="rect">
            <a:avLst/>
          </a:prstGeom>
        </p:spPr>
      </p:pic>
      <p:pic>
        <p:nvPicPr>
          <p:cNvPr id="41" name="Picture 40" descr="Icon&#10;&#10;Description automatically generated">
            <a:extLst>
              <a:ext uri="{FF2B5EF4-FFF2-40B4-BE49-F238E27FC236}">
                <a16:creationId xmlns:a16="http://schemas.microsoft.com/office/drawing/2014/main" id="{16B1824E-90A2-8BB0-D694-E7563BD74619}"/>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403691" y="5675196"/>
            <a:ext cx="2520000" cy="2000899"/>
          </a:xfrm>
          <a:prstGeom prst="rect">
            <a:avLst/>
          </a:prstGeom>
        </p:spPr>
      </p:pic>
      <p:sp>
        <p:nvSpPr>
          <p:cNvPr id="45" name="Slide Number Placeholder 44">
            <a:extLst>
              <a:ext uri="{FF2B5EF4-FFF2-40B4-BE49-F238E27FC236}">
                <a16:creationId xmlns:a16="http://schemas.microsoft.com/office/drawing/2014/main" id="{01A71944-F750-0ED3-B379-72FAD0063DED}"/>
              </a:ext>
            </a:extLst>
          </p:cNvPr>
          <p:cNvSpPr>
            <a:spLocks noGrp="1"/>
          </p:cNvSpPr>
          <p:nvPr>
            <p:ph type="sldNum" sz="quarter" idx="10"/>
          </p:nvPr>
        </p:nvSpPr>
        <p:spPr>
          <a:xfrm>
            <a:off x="765585" y="12599327"/>
            <a:ext cx="368504" cy="419101"/>
          </a:xfrm>
          <a:prstGeom prst="rect">
            <a:avLst/>
          </a:prstGeom>
        </p:spPr>
        <p:txBody>
          <a:bodyPr/>
          <a:lstStyle/>
          <a:p>
            <a:fld id="{86CB4B4D-7CA3-9044-876B-883B54F8677D}" type="slidenum">
              <a:rPr lang="en-GB" smtClean="0"/>
              <a:t>‹#›</a:t>
            </a:fld>
            <a:endParaRPr lang="en-GB"/>
          </a:p>
        </p:txBody>
      </p:sp>
    </p:spTree>
    <p:extLst>
      <p:ext uri="{BB962C8B-B14F-4D97-AF65-F5344CB8AC3E}">
        <p14:creationId xmlns:p14="http://schemas.microsoft.com/office/powerpoint/2010/main" val="423783397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rgbClr val="FFFFFF"/>
        </a:solidFill>
        <a:effectLst/>
      </p:bgPr>
    </p:bg>
    <p:spTree>
      <p:nvGrpSpPr>
        <p:cNvPr id="1" name=""/>
        <p:cNvGrpSpPr/>
        <p:nvPr/>
      </p:nvGrpSpPr>
      <p:grpSpPr>
        <a:xfrm>
          <a:off x="0" y="0"/>
          <a:ext cx="0" cy="0"/>
          <a:chOff x="0" y="0"/>
          <a:chExt cx="0" cy="0"/>
        </a:xfrm>
      </p:grpSpPr>
      <p:sp>
        <p:nvSpPr>
          <p:cNvPr id="386" name="Slide Number"/>
          <p:cNvSpPr txBox="1">
            <a:spLocks noGrp="1"/>
          </p:cNvSpPr>
          <p:nvPr>
            <p:ph type="sldNum" sz="quarter" idx="2"/>
          </p:nvPr>
        </p:nvSpPr>
        <p:spPr>
          <a:xfrm>
            <a:off x="765585" y="12599329"/>
            <a:ext cx="368504" cy="419102"/>
          </a:xfrm>
          <a:prstGeom prst="rect">
            <a:avLst/>
          </a:prstGeom>
        </p:spPr>
        <p:txBody>
          <a:bodyPr/>
          <a:lstStyle/>
          <a:p>
            <a:fld id="{86CB4B4D-7CA3-9044-876B-883B54F8677D}" type="slidenum">
              <a:t>‹#›</a:t>
            </a:fld>
            <a:endParaRPr/>
          </a:p>
        </p:txBody>
      </p:sp>
      <p:sp>
        <p:nvSpPr>
          <p:cNvPr id="385" name="Shape"/>
          <p:cNvSpPr/>
          <p:nvPr/>
        </p:nvSpPr>
        <p:spPr>
          <a:xfrm>
            <a:off x="-44327" y="11538518"/>
            <a:ext cx="25405885" cy="2294344"/>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12">
              <a:defRPr sz="3200" cap="none">
                <a:solidFill>
                  <a:srgbClr val="FFFFFF"/>
                </a:solidFill>
                <a:latin typeface="Helvetica Neue Medium"/>
                <a:ea typeface="Helvetica Neue Medium"/>
                <a:cs typeface="Helvetica Neue Medium"/>
                <a:sym typeface="Helvetica Neue Medium"/>
              </a:defRPr>
            </a:pPr>
            <a:endParaRPr sz="3200" dirty="0"/>
          </a:p>
        </p:txBody>
      </p:sp>
      <p:pic>
        <p:nvPicPr>
          <p:cNvPr id="5" name="EFFIE_MASTER_ICON_ONLY_GOLD_RGB.png" descr="EFFIE_MASTER_ICON_ONLY_GOLD_RGB.png">
            <a:extLst>
              <a:ext uri="{FF2B5EF4-FFF2-40B4-BE49-F238E27FC236}">
                <a16:creationId xmlns:a16="http://schemas.microsoft.com/office/drawing/2014/main" id="{1238C4E3-C3B4-FEED-1D7F-E6DF06F5B426}"/>
              </a:ext>
            </a:extLst>
          </p:cNvPr>
          <p:cNvPicPr>
            <a:picLocks noChangeAspect="1"/>
          </p:cNvPicPr>
          <p:nvPr userDrawn="1"/>
        </p:nvPicPr>
        <p:blipFill>
          <a:blip r:embed="rId2"/>
          <a:stretch>
            <a:fillRect/>
          </a:stretch>
        </p:blipFill>
        <p:spPr>
          <a:xfrm>
            <a:off x="23181236" y="12429464"/>
            <a:ext cx="841885" cy="758884"/>
          </a:xfrm>
          <a:prstGeom prst="rect">
            <a:avLst/>
          </a:prstGeom>
          <a:ln w="12700">
            <a:miter lim="400000"/>
          </a:ln>
        </p:spPr>
      </p:pic>
      <p:sp>
        <p:nvSpPr>
          <p:cNvPr id="2" name="Presentation TITLE ・ PROJECT ・ VERSION…">
            <a:extLst>
              <a:ext uri="{FF2B5EF4-FFF2-40B4-BE49-F238E27FC236}">
                <a16:creationId xmlns:a16="http://schemas.microsoft.com/office/drawing/2014/main" id="{4ED16BCA-C8D1-7F1F-3F6B-6F3F9974474F}"/>
              </a:ext>
            </a:extLst>
          </p:cNvPr>
          <p:cNvSpPr txBox="1"/>
          <p:nvPr userDrawn="1"/>
        </p:nvSpPr>
        <p:spPr>
          <a:xfrm>
            <a:off x="1271262" y="12490388"/>
            <a:ext cx="20200053"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20" anchor="ctr">
            <a:normAutofit fontScale="92500" lnSpcReduction="20000"/>
          </a:bodyPr>
          <a:lstStyle/>
          <a:p>
            <a:pPr defTabSz="709940">
              <a:lnSpc>
                <a:spcPct val="150000"/>
              </a:lnSpc>
              <a:defRPr sz="1548" spc="77">
                <a:solidFill>
                  <a:srgbClr val="FFFFFF"/>
                </a:solidFill>
                <a:latin typeface="Avenir Book"/>
                <a:ea typeface="Avenir Book"/>
                <a:cs typeface="Avenir Book"/>
                <a:sym typeface="Avenir Book"/>
              </a:defRPr>
            </a:pPr>
            <a:r>
              <a:rPr lang="en-GB" sz="1549" b="0" i="0" spc="301" dirty="0">
                <a:latin typeface="ITC Avant Garde Pro Md" panose="020B0602020202020204" pitchFamily="34" charset="77"/>
              </a:rPr>
              <a:t>2024 EFFIE AWARDS UK GUIDE</a:t>
            </a:r>
          </a:p>
          <a:p>
            <a:pPr defTabSz="709940">
              <a:lnSpc>
                <a:spcPct val="150000"/>
              </a:lnSpc>
              <a:defRPr sz="1548" spc="77">
                <a:solidFill>
                  <a:srgbClr val="FFFFFF"/>
                </a:solidFill>
                <a:latin typeface="Avenir Book"/>
                <a:ea typeface="Avenir Book"/>
                <a:cs typeface="Avenir Book"/>
                <a:sym typeface="Avenir Book"/>
              </a:defRPr>
            </a:pPr>
            <a:r>
              <a:rPr lang="en-GB" sz="1549" b="0" i="0" spc="301" dirty="0">
                <a:latin typeface="ITC Avant Garde Pro Md" panose="020B0602020202020204" pitchFamily="34" charset="77"/>
              </a:rPr>
              <a:t>Awarding ideas that </a:t>
            </a:r>
            <a:r>
              <a:rPr lang="en-GB" sz="1549" b="0" i="0" spc="301" dirty="0">
                <a:solidFill>
                  <a:schemeClr val="accent4"/>
                </a:solidFill>
                <a:latin typeface="ITC Avant Garde Pro Md" panose="020B0602020202020204" pitchFamily="34" charset="77"/>
              </a:rPr>
              <a:t>work </a:t>
            </a:r>
            <a:r>
              <a:rPr lang="en-US" sz="1549" b="0" i="0" u="none" strike="noStrike" dirty="0">
                <a:solidFill>
                  <a:schemeClr val="accent4"/>
                </a:solidFill>
                <a:effectLst/>
                <a:latin typeface="arial" panose="020B0604020202020204" pitchFamily="34" charset="0"/>
              </a:rPr>
              <a:t>®</a:t>
            </a:r>
            <a:endParaRPr lang="en-GB" sz="1549" b="0" i="0" spc="301" dirty="0">
              <a:solidFill>
                <a:schemeClr val="accent4"/>
              </a:solidFill>
              <a:latin typeface="ITC Avant Garde Pro Md" panose="020B0602020202020204" pitchFamily="34" charset="77"/>
            </a:endParaRPr>
          </a:p>
        </p:txBody>
      </p:sp>
      <p:sp>
        <p:nvSpPr>
          <p:cNvPr id="4" name="Slide Number">
            <a:extLst>
              <a:ext uri="{FF2B5EF4-FFF2-40B4-BE49-F238E27FC236}">
                <a16:creationId xmlns:a16="http://schemas.microsoft.com/office/drawing/2014/main" id="{369D6724-3BAC-710A-1BC5-4F4DAFA33416}"/>
              </a:ext>
            </a:extLst>
          </p:cNvPr>
          <p:cNvSpPr txBox="1">
            <a:spLocks/>
          </p:cNvSpPr>
          <p:nvPr userDrawn="1"/>
        </p:nvSpPr>
        <p:spPr>
          <a:xfrm>
            <a:off x="653144" y="12551750"/>
            <a:ext cx="468085" cy="37959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100000"/>
              </a:lnSpc>
              <a:spcBef>
                <a:spcPts val="0"/>
              </a:spcBef>
              <a:spcAft>
                <a:spcPts val="0"/>
              </a:spcAft>
              <a:buClrTx/>
              <a:buSzTx/>
              <a:buFontTx/>
              <a:buNone/>
              <a:tabLst/>
              <a:defRPr kumimoji="0" sz="1400" b="0" i="0" u="none" strike="noStrike" cap="all" spc="0" normalizeH="0" baseline="0">
                <a:ln>
                  <a:noFill/>
                </a:ln>
                <a:solidFill>
                  <a:srgbClr val="FFFFFF"/>
                </a:solidFill>
                <a:effectLst/>
                <a:uFillTx/>
                <a:latin typeface="ITC Avant Garde Pro Md" panose="020B0602020202020204" pitchFamily="34" charset="77"/>
                <a:ea typeface="Avenir Heavy"/>
                <a:cs typeface="Avenir Heavy"/>
                <a:sym typeface="Avenir Heavy"/>
              </a:defRPr>
            </a:lvl1pPr>
            <a:lvl2pPr marL="0" marR="0" indent="4572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2pPr>
            <a:lvl3pPr marL="0" marR="0" indent="9144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3pPr>
            <a:lvl4pPr marL="0" marR="0" indent="13716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4pPr>
            <a:lvl5pPr marL="0" marR="0" indent="18288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5pPr>
            <a:lvl6pPr marL="0" marR="0" indent="22860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6pPr>
            <a:lvl7pPr marL="0" marR="0" indent="27432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7pPr>
            <a:lvl8pPr marL="0" marR="0" indent="32004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8pPr>
            <a:lvl9pPr marL="0" marR="0" indent="365760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lvl9pPr>
          </a:lstStyle>
          <a:p>
            <a:fld id="{86CB4B4D-7CA3-9044-876B-883B54F8677D}" type="slidenum">
              <a:rPr lang="en-GB" sz="1400" smtClean="0"/>
              <a:pPr/>
              <a:t>‹#›</a:t>
            </a:fld>
            <a:endParaRPr lang="en-GB" sz="1400" dirty="0"/>
          </a:p>
        </p:txBody>
      </p:sp>
    </p:spTree>
    <p:extLst>
      <p:ext uri="{BB962C8B-B14F-4D97-AF65-F5344CB8AC3E}">
        <p14:creationId xmlns:p14="http://schemas.microsoft.com/office/powerpoint/2010/main" val="127542840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VIDER NAVIGATION / Agenda">
    <p:spTree>
      <p:nvGrpSpPr>
        <p:cNvPr id="1" name=""/>
        <p:cNvGrpSpPr/>
        <p:nvPr/>
      </p:nvGrpSpPr>
      <p:grpSpPr>
        <a:xfrm>
          <a:off x="0" y="0"/>
          <a:ext cx="0" cy="0"/>
          <a:chOff x="0" y="0"/>
          <a:chExt cx="0" cy="0"/>
        </a:xfrm>
      </p:grpSpPr>
      <p:pic>
        <p:nvPicPr>
          <p:cNvPr id="2" name="EFFIE_MASTER_ICON_ONLY_GOLD_RGB.png" descr="EFFIE_MASTER_ICON_ONLY_GOLD_RGB.png">
            <a:extLst>
              <a:ext uri="{FF2B5EF4-FFF2-40B4-BE49-F238E27FC236}">
                <a16:creationId xmlns:a16="http://schemas.microsoft.com/office/drawing/2014/main" id="{8FFA8B6C-FF65-BAF8-AB37-632201BEE1C7}"/>
              </a:ext>
            </a:extLst>
          </p:cNvPr>
          <p:cNvPicPr>
            <a:picLocks noChangeAspect="1"/>
          </p:cNvPicPr>
          <p:nvPr userDrawn="1"/>
        </p:nvPicPr>
        <p:blipFill>
          <a:blip r:embed="rId2"/>
          <a:stretch>
            <a:fillRect/>
          </a:stretch>
        </p:blipFill>
        <p:spPr>
          <a:xfrm>
            <a:off x="23181236" y="12429464"/>
            <a:ext cx="841885" cy="758884"/>
          </a:xfrm>
          <a:prstGeom prst="rect">
            <a:avLst/>
          </a:prstGeom>
          <a:ln w="12700">
            <a:miter lim="400000"/>
          </a:ln>
        </p:spPr>
      </p:pic>
      <p:sp>
        <p:nvSpPr>
          <p:cNvPr id="9" name="Slide Number">
            <a:extLst>
              <a:ext uri="{FF2B5EF4-FFF2-40B4-BE49-F238E27FC236}">
                <a16:creationId xmlns:a16="http://schemas.microsoft.com/office/drawing/2014/main" id="{C46FDE1E-A0A1-A089-B968-65932EE5545A}"/>
              </a:ext>
            </a:extLst>
          </p:cNvPr>
          <p:cNvSpPr txBox="1">
            <a:spLocks noGrp="1"/>
          </p:cNvSpPr>
          <p:nvPr>
            <p:ph type="sldNum" sz="quarter" idx="4"/>
          </p:nvPr>
        </p:nvSpPr>
        <p:spPr>
          <a:xfrm>
            <a:off x="653144" y="12551750"/>
            <a:ext cx="468085" cy="379592"/>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5" name="Body Level One…">
            <a:extLst>
              <a:ext uri="{FF2B5EF4-FFF2-40B4-BE49-F238E27FC236}">
                <a16:creationId xmlns:a16="http://schemas.microsoft.com/office/drawing/2014/main" id="{5DEE113F-C25E-D870-0835-6D468960D64C}"/>
              </a:ext>
            </a:extLst>
          </p:cNvPr>
          <p:cNvSpPr txBox="1">
            <a:spLocks noGrp="1"/>
          </p:cNvSpPr>
          <p:nvPr>
            <p:ph type="body" idx="10" hasCustomPrompt="1"/>
          </p:nvPr>
        </p:nvSpPr>
        <p:spPr>
          <a:xfrm>
            <a:off x="2551236" y="2948941"/>
            <a:ext cx="19508664" cy="8589578"/>
          </a:xfrm>
          <a:prstGeom prst="rect">
            <a:avLst/>
          </a:prstGeom>
        </p:spPr>
        <p:txBody>
          <a:bodyPr>
            <a:normAutofit/>
          </a:bodyPr>
          <a:lstStyle>
            <a:lvl1pPr marL="571508" indent="-571508">
              <a:buSzPct val="90000"/>
              <a:buFontTx/>
              <a:buBlip>
                <a:blip r:embed="rId2"/>
              </a:buBlip>
              <a:defRPr sz="4400" b="0" i="0" spc="-51" baseline="0">
                <a:solidFill>
                  <a:srgbClr val="FFFFFF"/>
                </a:solidFill>
                <a:latin typeface="Avenir Next" panose="020B0503020202020204" pitchFamily="34" charset="0"/>
              </a:defRPr>
            </a:lvl1pPr>
            <a:lvl2pPr marL="1422418" indent="-812810">
              <a:buSzPct val="90000"/>
              <a:buFontTx/>
              <a:buBlip>
                <a:blip r:embed="rId2"/>
              </a:buBlip>
              <a:defRPr sz="4400" b="0" i="0" spc="-51" baseline="0">
                <a:solidFill>
                  <a:srgbClr val="FFFFFF"/>
                </a:solidFill>
                <a:latin typeface="Avenir Next" panose="020B0503020202020204" pitchFamily="34" charset="0"/>
              </a:defRPr>
            </a:lvl2pPr>
            <a:lvl3pPr marL="2032025" indent="-812810">
              <a:buSzPct val="90000"/>
              <a:buFontTx/>
              <a:buBlip>
                <a:blip r:embed="rId2"/>
              </a:buBlip>
              <a:defRPr sz="4400" b="0" i="0" spc="-51" baseline="0">
                <a:solidFill>
                  <a:srgbClr val="FFFFFF"/>
                </a:solidFill>
                <a:latin typeface="Avenir Next" panose="020B0503020202020204" pitchFamily="34" charset="0"/>
              </a:defRPr>
            </a:lvl3pPr>
            <a:lvl4pPr marL="2641633" indent="-812810">
              <a:buSzPct val="90000"/>
              <a:buFontTx/>
              <a:buBlip>
                <a:blip r:embed="rId2"/>
              </a:buBlip>
              <a:defRPr sz="4400" b="0" i="0" spc="-51" baseline="0">
                <a:solidFill>
                  <a:srgbClr val="FFFFFF"/>
                </a:solidFill>
                <a:latin typeface="Avenir Next" panose="020B0503020202020204" pitchFamily="34" charset="0"/>
              </a:defRPr>
            </a:lvl4pPr>
            <a:lvl5pPr marL="3251241" indent="-812810">
              <a:buSzPct val="90000"/>
              <a:buFontTx/>
              <a:buBlip>
                <a:blip r:embed="rId2"/>
              </a:buBlip>
              <a:defRPr sz="4400" b="0" i="0" spc="-51" baseline="0">
                <a:solidFill>
                  <a:srgbClr val="FFFFFF"/>
                </a:solidFill>
                <a:latin typeface="Avenir Next" panose="020B0503020202020204" pitchFamily="34" charset="0"/>
              </a:defRPr>
            </a:lvl5pPr>
          </a:lstStyle>
          <a:p>
            <a:r>
              <a:rPr dirty="0"/>
              <a:t>Slide bullet text</a:t>
            </a:r>
          </a:p>
          <a:p>
            <a:pPr lvl="1"/>
            <a:endParaRPr dirty="0"/>
          </a:p>
          <a:p>
            <a:pPr lvl="2"/>
            <a:endParaRPr dirty="0"/>
          </a:p>
          <a:p>
            <a:pPr lvl="3"/>
            <a:endParaRPr dirty="0"/>
          </a:p>
          <a:p>
            <a:pPr lvl="4"/>
            <a:endParaRPr dirty="0"/>
          </a:p>
        </p:txBody>
      </p:sp>
      <p:sp>
        <p:nvSpPr>
          <p:cNvPr id="6" name="Rectangle 5">
            <a:extLst>
              <a:ext uri="{FF2B5EF4-FFF2-40B4-BE49-F238E27FC236}">
                <a16:creationId xmlns:a16="http://schemas.microsoft.com/office/drawing/2014/main" id="{3BF562DD-B0E7-D886-BDB4-C4C42CB89B7D}"/>
              </a:ext>
            </a:extLst>
          </p:cNvPr>
          <p:cNvSpPr/>
          <p:nvPr userDrawn="1"/>
        </p:nvSpPr>
        <p:spPr>
          <a:xfrm>
            <a:off x="468351" y="12266341"/>
            <a:ext cx="4393581" cy="922007"/>
          </a:xfrm>
          <a:prstGeom prst="rect">
            <a:avLst/>
          </a:prstGeom>
          <a:solidFill>
            <a:schemeClr val="tx2"/>
          </a:solidFill>
          <a:ln w="63500" cap="flat">
            <a:no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Presentation TITLE ・ PROJECT ・ VERSION…">
            <a:extLst>
              <a:ext uri="{FF2B5EF4-FFF2-40B4-BE49-F238E27FC236}">
                <a16:creationId xmlns:a16="http://schemas.microsoft.com/office/drawing/2014/main" id="{9C39C48C-A614-1B4D-E553-9A7C074AF674}"/>
              </a:ext>
            </a:extLst>
          </p:cNvPr>
          <p:cNvSpPr txBox="1"/>
          <p:nvPr userDrawn="1"/>
        </p:nvSpPr>
        <p:spPr>
          <a:xfrm>
            <a:off x="887186" y="12408854"/>
            <a:ext cx="20200053"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20" rIns="45720" anchor="ctr">
            <a:normAutofit fontScale="92500" lnSpcReduction="20000"/>
          </a:bodyPr>
          <a:lstStyle/>
          <a:p>
            <a:pPr defTabSz="709940">
              <a:lnSpc>
                <a:spcPct val="150000"/>
              </a:lnSpc>
              <a:defRPr sz="1548" spc="77">
                <a:solidFill>
                  <a:srgbClr val="FFFFFF"/>
                </a:solidFill>
                <a:latin typeface="Avenir Book"/>
                <a:ea typeface="Avenir Book"/>
                <a:cs typeface="Avenir Book"/>
                <a:sym typeface="Avenir Book"/>
              </a:defRPr>
            </a:pPr>
            <a:r>
              <a:rPr lang="en-GB" sz="1549" b="0" i="0" spc="301" dirty="0">
                <a:latin typeface="ITC Avant Garde Pro Md" panose="020B0602020202020204" pitchFamily="34" charset="77"/>
              </a:rPr>
              <a:t>2024 </a:t>
            </a:r>
            <a:r>
              <a:rPr lang="en-GB" sz="1549" b="0" i="0" spc="301" dirty="0" err="1">
                <a:latin typeface="ITC Avant Garde Pro Md" panose="020B0602020202020204" pitchFamily="34" charset="77"/>
              </a:rPr>
              <a:t>EffiE</a:t>
            </a:r>
            <a:r>
              <a:rPr lang="en-GB" sz="1549" b="0" i="0" spc="301" dirty="0">
                <a:latin typeface="ITC Avant Garde Pro Md" panose="020B0602020202020204" pitchFamily="34" charset="77"/>
              </a:rPr>
              <a:t> AWARDS UK GUIDE</a:t>
            </a:r>
          </a:p>
          <a:p>
            <a:pPr defTabSz="709940">
              <a:lnSpc>
                <a:spcPct val="150000"/>
              </a:lnSpc>
              <a:defRPr sz="1548" spc="77">
                <a:solidFill>
                  <a:srgbClr val="FFFFFF"/>
                </a:solidFill>
                <a:latin typeface="Avenir Book"/>
                <a:ea typeface="Avenir Book"/>
                <a:cs typeface="Avenir Book"/>
                <a:sym typeface="Avenir Book"/>
              </a:defRPr>
            </a:pPr>
            <a:r>
              <a:rPr lang="en-GB" sz="1549" b="0" i="0" spc="301" dirty="0">
                <a:latin typeface="ITC Avant Garde Pro Md" panose="020B0602020202020204" pitchFamily="34" charset="77"/>
              </a:rPr>
              <a:t>Awarding ideas that </a:t>
            </a:r>
            <a:r>
              <a:rPr lang="en-GB" sz="1549" b="0" i="0" spc="301" dirty="0">
                <a:solidFill>
                  <a:schemeClr val="accent4"/>
                </a:solidFill>
                <a:latin typeface="ITC Avant Garde Pro Md" panose="020B0602020202020204" pitchFamily="34" charset="77"/>
              </a:rPr>
              <a:t>work </a:t>
            </a:r>
            <a:r>
              <a:rPr lang="en-US" sz="1549" b="0" i="0" u="none" strike="noStrike" dirty="0">
                <a:solidFill>
                  <a:schemeClr val="accent4"/>
                </a:solidFill>
                <a:effectLst/>
                <a:latin typeface="arial" panose="020B0604020202020204" pitchFamily="34" charset="0"/>
              </a:rPr>
              <a:t>®</a:t>
            </a:r>
            <a:endParaRPr lang="en-GB" sz="1549" b="0" i="0" spc="301" dirty="0">
              <a:solidFill>
                <a:schemeClr val="accent4"/>
              </a:solidFill>
              <a:latin typeface="ITC Avant Garde Pro Md" panose="020B0602020202020204" pitchFamily="34" charset="77"/>
            </a:endParaRPr>
          </a:p>
        </p:txBody>
      </p:sp>
    </p:spTree>
    <p:extLst>
      <p:ext uri="{BB962C8B-B14F-4D97-AF65-F5344CB8AC3E}">
        <p14:creationId xmlns:p14="http://schemas.microsoft.com/office/powerpoint/2010/main" val="13180928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ullet points list">
    <p:bg>
      <p:bgPr>
        <a:solidFill>
          <a:srgbClr val="FFFFFF"/>
        </a:solidFill>
        <a:effectLst/>
      </p:bgPr>
    </p:bg>
    <p:spTree>
      <p:nvGrpSpPr>
        <p:cNvPr id="1" name=""/>
        <p:cNvGrpSpPr/>
        <p:nvPr/>
      </p:nvGrpSpPr>
      <p:grpSpPr>
        <a:xfrm>
          <a:off x="0" y="0"/>
          <a:ext cx="0" cy="0"/>
          <a:chOff x="0" y="0"/>
          <a:chExt cx="0" cy="0"/>
        </a:xfrm>
      </p:grpSpPr>
      <p:sp>
        <p:nvSpPr>
          <p:cNvPr id="102" name="Shape"/>
          <p:cNvSpPr/>
          <p:nvPr/>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sp>
        <p:nvSpPr>
          <p:cNvPr id="103" name="Slide Title"/>
          <p:cNvSpPr txBox="1">
            <a:spLocks noGrp="1"/>
          </p:cNvSpPr>
          <p:nvPr>
            <p:ph type="title" hasCustomPrompt="1"/>
          </p:nvPr>
        </p:nvSpPr>
        <p:spPr>
          <a:prstGeom prst="rect">
            <a:avLst/>
          </a:prstGeom>
        </p:spPr>
        <p:txBody>
          <a:bodyPr>
            <a:normAutofit/>
          </a:bodyPr>
          <a:lstStyle>
            <a:lvl1pPr>
              <a:defRPr sz="5400" b="0" i="0">
                <a:solidFill>
                  <a:srgbClr val="946F1F"/>
                </a:solidFill>
                <a:latin typeface="ITC Avant Garde Pro Bk" panose="020B0502020202020204" pitchFamily="34" charset="77"/>
              </a:defRPr>
            </a:lvl1pPr>
          </a:lstStyle>
          <a:p>
            <a:r>
              <a:rPr dirty="0"/>
              <a:t>Slide Title</a:t>
            </a:r>
            <a:r>
              <a:rPr lang="en-GB" dirty="0"/>
              <a:t>: Bullet points list </a:t>
            </a:r>
            <a:endParaRPr dirty="0"/>
          </a:p>
        </p:txBody>
      </p:sp>
      <p:pic>
        <p:nvPicPr>
          <p:cNvPr id="2" name="EFFIE_MASTER_ICON_ONLY_GOLD_RGB.png" descr="EFFIE_MASTER_ICON_ONLY_GOLD_RGB.png">
            <a:extLst>
              <a:ext uri="{FF2B5EF4-FFF2-40B4-BE49-F238E27FC236}">
                <a16:creationId xmlns:a16="http://schemas.microsoft.com/office/drawing/2014/main" id="{412BBCC8-F00C-F632-5B44-5454AE3D39C4}"/>
              </a:ext>
            </a:extLst>
          </p:cNvPr>
          <p:cNvPicPr>
            <a:picLocks noChangeAspect="1"/>
          </p:cNvPicPr>
          <p:nvPr userDrawn="1"/>
        </p:nvPicPr>
        <p:blipFill>
          <a:blip r:embed="rId2"/>
          <a:stretch>
            <a:fillRect/>
          </a:stretch>
        </p:blipFill>
        <p:spPr>
          <a:xfrm>
            <a:off x="23181235" y="12429464"/>
            <a:ext cx="841885" cy="758883"/>
          </a:xfrm>
          <a:prstGeom prst="rect">
            <a:avLst/>
          </a:prstGeom>
          <a:ln w="12700">
            <a:miter lim="400000"/>
          </a:ln>
        </p:spPr>
      </p:pic>
      <p:sp>
        <p:nvSpPr>
          <p:cNvPr id="4" name="Presentation TITLE ・ PROJECT ・ VERSION…">
            <a:extLst>
              <a:ext uri="{FF2B5EF4-FFF2-40B4-BE49-F238E27FC236}">
                <a16:creationId xmlns:a16="http://schemas.microsoft.com/office/drawing/2014/main" id="{C6004714-C8E8-9FC6-4BD6-779E2277759F}"/>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lnSpcReduction="20000"/>
          </a:bodyPr>
          <a:lstStyle/>
          <a:p>
            <a:pPr defTabSz="709940">
              <a:lnSpc>
                <a:spcPct val="150000"/>
              </a:lnSpc>
              <a:defRPr sz="1548" spc="77">
                <a:solidFill>
                  <a:srgbClr val="FFFFFF"/>
                </a:solidFill>
                <a:latin typeface="Avenir Book"/>
                <a:ea typeface="Avenir Book"/>
                <a:cs typeface="Avenir Book"/>
                <a:sym typeface="Avenir Book"/>
              </a:defRPr>
            </a:pPr>
            <a:r>
              <a:rPr lang="en-GB" sz="1549" b="0" i="0" spc="301" dirty="0">
                <a:latin typeface="ITC Avant Garde Pro Md" panose="020B0602020202020204" pitchFamily="34" charset="77"/>
              </a:rPr>
              <a:t>2024 EFFIE AWARDS UK GUIDE</a:t>
            </a:r>
          </a:p>
          <a:p>
            <a:pPr defTabSz="709940">
              <a:lnSpc>
                <a:spcPct val="150000"/>
              </a:lnSpc>
              <a:defRPr sz="1548" spc="77">
                <a:solidFill>
                  <a:srgbClr val="FFFFFF"/>
                </a:solidFill>
                <a:latin typeface="Avenir Book"/>
                <a:ea typeface="Avenir Book"/>
                <a:cs typeface="Avenir Book"/>
                <a:sym typeface="Avenir Book"/>
              </a:defRPr>
            </a:pPr>
            <a:r>
              <a:rPr lang="en-GB" sz="1549" b="0" i="0" spc="301" dirty="0">
                <a:latin typeface="ITC Avant Garde Pro Md" panose="020B0602020202020204" pitchFamily="34" charset="77"/>
              </a:rPr>
              <a:t>Awarding ideas that </a:t>
            </a:r>
            <a:r>
              <a:rPr lang="en-GB" sz="1549" b="0" i="0" spc="301" dirty="0">
                <a:solidFill>
                  <a:schemeClr val="accent4"/>
                </a:solidFill>
                <a:latin typeface="ITC Avant Garde Pro Md" panose="020B0602020202020204" pitchFamily="34" charset="77"/>
              </a:rPr>
              <a:t>work </a:t>
            </a:r>
            <a:r>
              <a:rPr lang="en-US" sz="1549" b="0" i="0" u="none" strike="noStrike" dirty="0">
                <a:solidFill>
                  <a:schemeClr val="accent4"/>
                </a:solidFill>
                <a:effectLst/>
                <a:latin typeface="arial" panose="020B0604020202020204" pitchFamily="34" charset="0"/>
              </a:rPr>
              <a:t>®</a:t>
            </a:r>
            <a:endParaRPr lang="en-GB" sz="1549" b="0" i="0" spc="301" dirty="0">
              <a:solidFill>
                <a:schemeClr val="accent4"/>
              </a:solidFill>
              <a:latin typeface="ITC Avant Garde Pro Md" panose="020B0602020202020204" pitchFamily="34" charset="77"/>
            </a:endParaRPr>
          </a:p>
        </p:txBody>
      </p:sp>
      <p:sp>
        <p:nvSpPr>
          <p:cNvPr id="5" name="Slide Number">
            <a:extLst>
              <a:ext uri="{FF2B5EF4-FFF2-40B4-BE49-F238E27FC236}">
                <a16:creationId xmlns:a16="http://schemas.microsoft.com/office/drawing/2014/main" id="{0DE1C216-2700-2E7B-06B5-780DB6FECB3E}"/>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6" name="Body Level One…">
            <a:extLst>
              <a:ext uri="{FF2B5EF4-FFF2-40B4-BE49-F238E27FC236}">
                <a16:creationId xmlns:a16="http://schemas.microsoft.com/office/drawing/2014/main" id="{91729A68-AE98-D092-1850-C7140362FD44}"/>
              </a:ext>
            </a:extLst>
          </p:cNvPr>
          <p:cNvSpPr txBox="1">
            <a:spLocks noGrp="1"/>
          </p:cNvSpPr>
          <p:nvPr>
            <p:ph type="body" idx="10" hasCustomPrompt="1"/>
          </p:nvPr>
        </p:nvSpPr>
        <p:spPr>
          <a:xfrm>
            <a:off x="2551235" y="2948940"/>
            <a:ext cx="19508665" cy="8589578"/>
          </a:xfrm>
          <a:prstGeom prst="rect">
            <a:avLst/>
          </a:prstGeom>
        </p:spPr>
        <p:txBody>
          <a:bodyPr>
            <a:normAutofit/>
          </a:bodyPr>
          <a:lstStyle>
            <a:lvl1pPr marL="571500" indent="-571500">
              <a:buSzPct val="90000"/>
              <a:buFontTx/>
              <a:buBlip>
                <a:blip r:embed="rId2"/>
              </a:buBlip>
              <a:defRPr sz="4400" b="0" i="0" spc="-50" baseline="0">
                <a:solidFill>
                  <a:srgbClr val="000000"/>
                </a:solidFill>
                <a:latin typeface="Avenir Next" panose="020B0503020202020204" pitchFamily="34" charset="0"/>
              </a:defRPr>
            </a:lvl1pPr>
            <a:lvl2pPr marL="1422400" indent="-812800">
              <a:buSzPct val="90000"/>
              <a:buFontTx/>
              <a:buBlip>
                <a:blip r:embed="rId2"/>
              </a:buBlip>
              <a:defRPr sz="4400" b="0" i="0" spc="-50" baseline="0">
                <a:solidFill>
                  <a:srgbClr val="000000"/>
                </a:solidFill>
                <a:latin typeface="Avenir Next" panose="020B0503020202020204" pitchFamily="34" charset="0"/>
              </a:defRPr>
            </a:lvl2pPr>
            <a:lvl3pPr marL="2032000" indent="-812800">
              <a:buSzPct val="90000"/>
              <a:buFontTx/>
              <a:buBlip>
                <a:blip r:embed="rId2"/>
              </a:buBlip>
              <a:defRPr sz="4400" b="0" i="0" spc="-50" baseline="0">
                <a:solidFill>
                  <a:srgbClr val="000000"/>
                </a:solidFill>
                <a:latin typeface="Avenir Next" panose="020B0503020202020204" pitchFamily="34" charset="0"/>
              </a:defRPr>
            </a:lvl3pPr>
            <a:lvl4pPr marL="2641600" indent="-812800">
              <a:buSzPct val="90000"/>
              <a:buFontTx/>
              <a:buBlip>
                <a:blip r:embed="rId2"/>
              </a:buBlip>
              <a:defRPr sz="4400" b="0" i="0" spc="-50" baseline="0">
                <a:solidFill>
                  <a:srgbClr val="000000"/>
                </a:solidFill>
                <a:latin typeface="Avenir Next" panose="020B0503020202020204" pitchFamily="34" charset="0"/>
              </a:defRPr>
            </a:lvl4pPr>
            <a:lvl5pPr marL="3251200" indent="-812800">
              <a:buSzPct val="90000"/>
              <a:buFontTx/>
              <a:buBlip>
                <a:blip r:embed="rId2"/>
              </a:buBlip>
              <a:defRPr sz="4400" b="0" i="0" spc="-50" baseline="0">
                <a:solidFill>
                  <a:srgbClr val="000000"/>
                </a:solidFill>
                <a:latin typeface="Avenir Next" panose="020B0503020202020204" pitchFamily="34" charset="0"/>
              </a:defRPr>
            </a:lvl5pPr>
          </a:lstStyle>
          <a:p>
            <a:r>
              <a:rPr dirty="0"/>
              <a:t>Slide bullet text</a:t>
            </a:r>
          </a:p>
          <a:p>
            <a:pPr lvl="1"/>
            <a:endParaRPr dirty="0"/>
          </a:p>
          <a:p>
            <a:pPr lvl="2"/>
            <a:endParaRPr dirty="0"/>
          </a:p>
          <a:p>
            <a:pPr lvl="3"/>
            <a:endParaRPr dirty="0"/>
          </a:p>
          <a:p>
            <a:pPr lvl="4"/>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AM PAGE + COPY">
    <p:bg>
      <p:bgPr>
        <a:solidFill>
          <a:srgbClr val="FFFFFF"/>
        </a:solidFill>
        <a:effectLst/>
      </p:bgPr>
    </p:bg>
    <p:spTree>
      <p:nvGrpSpPr>
        <p:cNvPr id="1" name=""/>
        <p:cNvGrpSpPr/>
        <p:nvPr/>
      </p:nvGrpSpPr>
      <p:grpSpPr>
        <a:xfrm>
          <a:off x="0" y="0"/>
          <a:ext cx="0" cy="0"/>
          <a:chOff x="0" y="0"/>
          <a:chExt cx="0" cy="0"/>
        </a:xfrm>
      </p:grpSpPr>
      <p:sp>
        <p:nvSpPr>
          <p:cNvPr id="201" name="Slide Title"/>
          <p:cNvSpPr txBox="1">
            <a:spLocks noGrp="1"/>
          </p:cNvSpPr>
          <p:nvPr>
            <p:ph type="title" hasCustomPrompt="1"/>
          </p:nvPr>
        </p:nvSpPr>
        <p:spPr>
          <a:xfrm>
            <a:off x="1242033" y="1281563"/>
            <a:ext cx="20797065" cy="1433163"/>
          </a:xfrm>
          <a:prstGeom prst="rect">
            <a:avLst/>
          </a:prstGeom>
        </p:spPr>
        <p:txBody>
          <a:bodyPr>
            <a:normAutofit/>
          </a:bodyPr>
          <a:lstStyle>
            <a:lvl1pPr>
              <a:defRPr sz="5400">
                <a:solidFill>
                  <a:srgbClr val="946F1F"/>
                </a:solidFill>
              </a:defRPr>
            </a:lvl1pPr>
          </a:lstStyle>
          <a:p>
            <a:r>
              <a:rPr dirty="0"/>
              <a:t>Slide Title</a:t>
            </a:r>
            <a:r>
              <a:rPr lang="en-GB" dirty="0"/>
              <a:t>: Team chart (portraits in E Icon shape)</a:t>
            </a:r>
            <a:endParaRPr dirty="0"/>
          </a:p>
        </p:txBody>
      </p:sp>
      <p:sp>
        <p:nvSpPr>
          <p:cNvPr id="202" name="Body Level One…"/>
          <p:cNvSpPr txBox="1">
            <a:spLocks noGrp="1"/>
          </p:cNvSpPr>
          <p:nvPr>
            <p:ph type="body" sz="half" idx="1" hasCustomPrompt="1"/>
          </p:nvPr>
        </p:nvSpPr>
        <p:spPr>
          <a:xfrm>
            <a:off x="1242033" y="2839832"/>
            <a:ext cx="6926287" cy="8751684"/>
          </a:xfrm>
          <a:prstGeom prst="rect">
            <a:avLst/>
          </a:prstGeom>
        </p:spPr>
        <p:txBody>
          <a:bodyPr numCol="1" spcCol="38100">
            <a:normAutofit/>
          </a:bodyPr>
          <a:lstStyle>
            <a:lvl1pPr defTabSz="2438338">
              <a:lnSpc>
                <a:spcPct val="100000"/>
              </a:lnSpc>
              <a:spcBef>
                <a:spcPts val="4500"/>
              </a:spcBef>
              <a:buSzTx/>
              <a:buNone/>
              <a:defRPr sz="4400" b="0" i="0" spc="-50" baseline="0">
                <a:solidFill>
                  <a:srgbClr val="000000"/>
                </a:solidFill>
                <a:latin typeface="Avenir Next" panose="020B0503020202020204" pitchFamily="34" charset="0"/>
                <a:ea typeface="Avenir Next" panose="020B0503020202020204" pitchFamily="34" charset="0"/>
                <a:cs typeface="Avenir Next" panose="020B0503020202020204" pitchFamily="34" charset="0"/>
                <a:sym typeface="Avenir Light"/>
              </a:defRPr>
            </a:lvl1pPr>
            <a:lvl2pPr marL="0" indent="457200" defTabSz="2438338">
              <a:lnSpc>
                <a:spcPct val="100000"/>
              </a:lnSpc>
              <a:spcBef>
                <a:spcPts val="4500"/>
              </a:spcBef>
              <a:buSzTx/>
              <a:buNone/>
              <a:defRPr sz="4400" b="0" i="0" spc="-50" baseline="0">
                <a:solidFill>
                  <a:srgbClr val="000000"/>
                </a:solidFill>
                <a:latin typeface="Avenir Next" panose="020B0503020202020204" pitchFamily="34" charset="0"/>
                <a:ea typeface="Avenir Next" panose="020B0503020202020204" pitchFamily="34" charset="0"/>
                <a:cs typeface="Avenir Next" panose="020B0503020202020204" pitchFamily="34" charset="0"/>
                <a:sym typeface="Avenir Light"/>
              </a:defRPr>
            </a:lvl2pPr>
            <a:lvl3pPr marL="0" indent="914400" defTabSz="2438338">
              <a:lnSpc>
                <a:spcPct val="100000"/>
              </a:lnSpc>
              <a:spcBef>
                <a:spcPts val="4500"/>
              </a:spcBef>
              <a:buSzTx/>
              <a:buNone/>
              <a:defRPr sz="4400" b="0" i="0" spc="-50" baseline="0">
                <a:solidFill>
                  <a:srgbClr val="000000"/>
                </a:solidFill>
                <a:latin typeface="Avenir Next" panose="020B0503020202020204" pitchFamily="34" charset="0"/>
                <a:ea typeface="Avenir Next" panose="020B0503020202020204" pitchFamily="34" charset="0"/>
                <a:cs typeface="Avenir Next" panose="020B0503020202020204" pitchFamily="34" charset="0"/>
                <a:sym typeface="Avenir Light"/>
              </a:defRPr>
            </a:lvl3pPr>
            <a:lvl4pPr marL="0" indent="1371600" defTabSz="2438338">
              <a:lnSpc>
                <a:spcPct val="100000"/>
              </a:lnSpc>
              <a:spcBef>
                <a:spcPts val="4500"/>
              </a:spcBef>
              <a:buSzTx/>
              <a:buNone/>
              <a:defRPr sz="4400" b="0" i="0" spc="-50" baseline="0">
                <a:solidFill>
                  <a:srgbClr val="000000"/>
                </a:solidFill>
                <a:latin typeface="Avenir Next" panose="020B0503020202020204" pitchFamily="34" charset="0"/>
                <a:ea typeface="Avenir Next" panose="020B0503020202020204" pitchFamily="34" charset="0"/>
                <a:cs typeface="Avenir Next" panose="020B0503020202020204" pitchFamily="34" charset="0"/>
                <a:sym typeface="Avenir Light"/>
              </a:defRPr>
            </a:lvl4pPr>
            <a:lvl5pPr marL="0" indent="1828800" defTabSz="2438338">
              <a:lnSpc>
                <a:spcPct val="100000"/>
              </a:lnSpc>
              <a:spcBef>
                <a:spcPts val="4500"/>
              </a:spcBef>
              <a:buSzTx/>
              <a:buNone/>
              <a:defRPr sz="4400" b="0" i="0" spc="-50" baseline="0">
                <a:solidFill>
                  <a:srgbClr val="000000"/>
                </a:solidFill>
                <a:latin typeface="Avenir Next" panose="020B0503020202020204" pitchFamily="34" charset="0"/>
                <a:ea typeface="Avenir Next" panose="020B0503020202020204" pitchFamily="34" charset="0"/>
                <a:cs typeface="Avenir Next" panose="020B0503020202020204" pitchFamily="34" charset="0"/>
                <a:sym typeface="Avenir Light"/>
              </a:defRPr>
            </a:lvl5pPr>
          </a:lstStyle>
          <a:p>
            <a:r>
              <a:rPr dirty="0"/>
              <a:t>Slide bullet text</a:t>
            </a:r>
          </a:p>
          <a:p>
            <a:pPr lvl="1"/>
            <a:endParaRPr dirty="0"/>
          </a:p>
          <a:p>
            <a:pPr lvl="2"/>
            <a:endParaRPr dirty="0"/>
          </a:p>
          <a:p>
            <a:pPr lvl="3"/>
            <a:endParaRPr dirty="0"/>
          </a:p>
          <a:p>
            <a:pPr lvl="4"/>
            <a:endParaRPr dirty="0"/>
          </a:p>
        </p:txBody>
      </p:sp>
      <p:sp>
        <p:nvSpPr>
          <p:cNvPr id="203" name="Shape"/>
          <p:cNvSpPr/>
          <p:nvPr/>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pic>
        <p:nvPicPr>
          <p:cNvPr id="2" name="EFFIE_MASTER_ICON_ONLY_GOLD_RGB.png" descr="EFFIE_MASTER_ICON_ONLY_GOLD_RGB.png">
            <a:extLst>
              <a:ext uri="{FF2B5EF4-FFF2-40B4-BE49-F238E27FC236}">
                <a16:creationId xmlns:a16="http://schemas.microsoft.com/office/drawing/2014/main" id="{2A53FF38-54B7-0CBE-ADEA-2EAF8B4A7A18}"/>
              </a:ext>
            </a:extLst>
          </p:cNvPr>
          <p:cNvPicPr>
            <a:picLocks noChangeAspect="1"/>
          </p:cNvPicPr>
          <p:nvPr userDrawn="1"/>
        </p:nvPicPr>
        <p:blipFill>
          <a:blip r:embed="rId2"/>
          <a:stretch>
            <a:fillRect/>
          </a:stretch>
        </p:blipFill>
        <p:spPr>
          <a:xfrm>
            <a:off x="23181235" y="12429464"/>
            <a:ext cx="841885" cy="758883"/>
          </a:xfrm>
          <a:prstGeom prst="rect">
            <a:avLst/>
          </a:prstGeom>
          <a:ln w="12700">
            <a:miter lim="400000"/>
          </a:ln>
        </p:spPr>
      </p:pic>
      <p:sp>
        <p:nvSpPr>
          <p:cNvPr id="4" name="Presentation TITLE ・ PROJECT ・ VERSION…">
            <a:extLst>
              <a:ext uri="{FF2B5EF4-FFF2-40B4-BE49-F238E27FC236}">
                <a16:creationId xmlns:a16="http://schemas.microsoft.com/office/drawing/2014/main" id="{5FD74D1C-4267-5531-B541-A9A25D3027BD}"/>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5" name="Slide Number">
            <a:extLst>
              <a:ext uri="{FF2B5EF4-FFF2-40B4-BE49-F238E27FC236}">
                <a16:creationId xmlns:a16="http://schemas.microsoft.com/office/drawing/2014/main" id="{71A4FC51-1400-6E11-6E18-9979C0631F5A}"/>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3" name="Picture Placeholder 25">
            <a:extLst>
              <a:ext uri="{FF2B5EF4-FFF2-40B4-BE49-F238E27FC236}">
                <a16:creationId xmlns:a16="http://schemas.microsoft.com/office/drawing/2014/main" id="{0B52DE4F-876B-221B-C636-372EA1FD55FD}"/>
              </a:ext>
            </a:extLst>
          </p:cNvPr>
          <p:cNvSpPr>
            <a:spLocks noGrp="1"/>
          </p:cNvSpPr>
          <p:nvPr>
            <p:ph type="pic" sz="quarter" idx="10"/>
          </p:nvPr>
        </p:nvSpPr>
        <p:spPr>
          <a:xfrm>
            <a:off x="9425370" y="2850280"/>
            <a:ext cx="3343051" cy="2954553"/>
          </a:xfrm>
          <a:custGeom>
            <a:avLst/>
            <a:gdLst>
              <a:gd name="connsiteX0" fmla="*/ 0 w 3238500"/>
              <a:gd name="connsiteY0" fmla="*/ 1427956 h 2855912"/>
              <a:gd name="connsiteX1" fmla="*/ 1619250 w 3238500"/>
              <a:gd name="connsiteY1" fmla="*/ 0 h 2855912"/>
              <a:gd name="connsiteX2" fmla="*/ 3238500 w 3238500"/>
              <a:gd name="connsiteY2" fmla="*/ 1427956 h 2855912"/>
              <a:gd name="connsiteX3" fmla="*/ 2428875 w 3238500"/>
              <a:gd name="connsiteY3" fmla="*/ 1427956 h 2855912"/>
              <a:gd name="connsiteX4" fmla="*/ 2428875 w 3238500"/>
              <a:gd name="connsiteY4" fmla="*/ 1427956 h 2855912"/>
              <a:gd name="connsiteX5" fmla="*/ 3238500 w 3238500"/>
              <a:gd name="connsiteY5" fmla="*/ 1427956 h 2855912"/>
              <a:gd name="connsiteX6" fmla="*/ 1619250 w 3238500"/>
              <a:gd name="connsiteY6" fmla="*/ 2855912 h 2855912"/>
              <a:gd name="connsiteX7" fmla="*/ 0 w 3238500"/>
              <a:gd name="connsiteY7" fmla="*/ 1427956 h 2855912"/>
              <a:gd name="connsiteX8" fmla="*/ 809625 w 3238500"/>
              <a:gd name="connsiteY8" fmla="*/ 1427956 h 2855912"/>
              <a:gd name="connsiteX9" fmla="*/ 809625 w 3238500"/>
              <a:gd name="connsiteY9" fmla="*/ 1427956 h 2855912"/>
              <a:gd name="connsiteX10" fmla="*/ 0 w 3238500"/>
              <a:gd name="connsiteY10" fmla="*/ 1427956 h 2855912"/>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3238500 w 3238500"/>
              <a:gd name="connsiteY5" fmla="*/ 129003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2645928 w 3238500"/>
              <a:gd name="connsiteY5" fmla="*/ 182641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2645928"/>
              <a:gd name="connsiteY0" fmla="*/ 1290030 h 2717986"/>
              <a:gd name="connsiteX1" fmla="*/ 1746959 w 2645928"/>
              <a:gd name="connsiteY1" fmla="*/ 0 h 2717986"/>
              <a:gd name="connsiteX2" fmla="*/ 2467134 w 2645928"/>
              <a:gd name="connsiteY2" fmla="*/ 89561 h 2717986"/>
              <a:gd name="connsiteX3" fmla="*/ 2428875 w 2645928"/>
              <a:gd name="connsiteY3" fmla="*/ 1290030 h 2717986"/>
              <a:gd name="connsiteX4" fmla="*/ 2428875 w 2645928"/>
              <a:gd name="connsiteY4" fmla="*/ 1290030 h 2717986"/>
              <a:gd name="connsiteX5" fmla="*/ 2645928 w 2645928"/>
              <a:gd name="connsiteY5" fmla="*/ 1826410 h 2717986"/>
              <a:gd name="connsiteX6" fmla="*/ 1619250 w 2645928"/>
              <a:gd name="connsiteY6" fmla="*/ 2717986 h 2717986"/>
              <a:gd name="connsiteX7" fmla="*/ 0 w 2645928"/>
              <a:gd name="connsiteY7" fmla="*/ 1290030 h 2717986"/>
              <a:gd name="connsiteX8" fmla="*/ 809625 w 2645928"/>
              <a:gd name="connsiteY8" fmla="*/ 1290030 h 2717986"/>
              <a:gd name="connsiteX9" fmla="*/ 809625 w 2645928"/>
              <a:gd name="connsiteY9" fmla="*/ 1290030 h 2717986"/>
              <a:gd name="connsiteX10" fmla="*/ 0 w 2645928"/>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428875 w 2883521"/>
              <a:gd name="connsiteY3" fmla="*/ 129003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684294 w 2883521"/>
              <a:gd name="connsiteY3" fmla="*/ 53399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0 w 2883521"/>
              <a:gd name="connsiteY10" fmla="*/ 1290030 h 1992931"/>
              <a:gd name="connsiteX0" fmla="*/ 526472 w 2883521"/>
              <a:gd name="connsiteY0" fmla="*/ 1931957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526472 w 2883521"/>
              <a:gd name="connsiteY10" fmla="*/ 1931957 h 1992931"/>
              <a:gd name="connsiteX0" fmla="*/ 314036 w 2883521"/>
              <a:gd name="connsiteY0" fmla="*/ 842066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314036 w 2883521"/>
              <a:gd name="connsiteY10" fmla="*/ 842066 h 199293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495589 w 2569485"/>
              <a:gd name="connsiteY8" fmla="*/ 1290030 h 2430721"/>
              <a:gd name="connsiteX9" fmla="*/ 495589 w 2569485"/>
              <a:gd name="connsiteY9" fmla="*/ 1290030 h 2430721"/>
              <a:gd name="connsiteX10" fmla="*/ 0 w 2569485"/>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697346 w 2771242"/>
              <a:gd name="connsiteY8" fmla="*/ 1290030 h 2430721"/>
              <a:gd name="connsiteX9" fmla="*/ 0 w 2771242"/>
              <a:gd name="connsiteY9" fmla="*/ 1871921 h 2430721"/>
              <a:gd name="connsiteX10" fmla="*/ 201757 w 2771242"/>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401783 w 2771242"/>
              <a:gd name="connsiteY8" fmla="*/ 2042794 h 2430721"/>
              <a:gd name="connsiteX9" fmla="*/ 0 w 2771242"/>
              <a:gd name="connsiteY9" fmla="*/ 1871921 h 2430721"/>
              <a:gd name="connsiteX10" fmla="*/ 201757 w 2771242"/>
              <a:gd name="connsiteY10" fmla="*/ 842066 h 243072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200026 w 2569485"/>
              <a:gd name="connsiteY8" fmla="*/ 2042794 h 2430721"/>
              <a:gd name="connsiteX9" fmla="*/ 107661 w 2569485"/>
              <a:gd name="connsiteY9" fmla="*/ 837448 h 2430721"/>
              <a:gd name="connsiteX10" fmla="*/ 0 w 2569485"/>
              <a:gd name="connsiteY10" fmla="*/ 842066 h 2430721"/>
              <a:gd name="connsiteX0" fmla="*/ 201756 w 2771241"/>
              <a:gd name="connsiteY0" fmla="*/ 842066 h 2430721"/>
              <a:gd name="connsiteX1" fmla="*/ 1634679 w 2771241"/>
              <a:gd name="connsiteY1" fmla="*/ 0 h 2430721"/>
              <a:gd name="connsiteX2" fmla="*/ 2354854 w 2771241"/>
              <a:gd name="connsiteY2" fmla="*/ 89561 h 2430721"/>
              <a:gd name="connsiteX3" fmla="*/ 2572014 w 2771241"/>
              <a:gd name="connsiteY3" fmla="*/ 533990 h 2430721"/>
              <a:gd name="connsiteX4" fmla="*/ 2771241 w 2771241"/>
              <a:gd name="connsiteY4" fmla="*/ 937552 h 2430721"/>
              <a:gd name="connsiteX5" fmla="*/ 2533648 w 2771241"/>
              <a:gd name="connsiteY5" fmla="*/ 1826410 h 2430721"/>
              <a:gd name="connsiteX6" fmla="*/ 2619952 w 2771241"/>
              <a:gd name="connsiteY6" fmla="*/ 1992931 h 2430721"/>
              <a:gd name="connsiteX7" fmla="*/ 1679575 w 2771241"/>
              <a:gd name="connsiteY7" fmla="*/ 2430721 h 2430721"/>
              <a:gd name="connsiteX8" fmla="*/ 0 w 2771241"/>
              <a:gd name="connsiteY8" fmla="*/ 1858067 h 2430721"/>
              <a:gd name="connsiteX9" fmla="*/ 309417 w 2771241"/>
              <a:gd name="connsiteY9" fmla="*/ 837448 h 2430721"/>
              <a:gd name="connsiteX10" fmla="*/ 201756 w 2771241"/>
              <a:gd name="connsiteY10" fmla="*/ 842066 h 2430721"/>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19952 w 2771241"/>
              <a:gd name="connsiteY6" fmla="*/ 1992931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1314738 w 2771241"/>
              <a:gd name="connsiteY10"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59257 w 2771241"/>
              <a:gd name="connsiteY10" fmla="*/ 949511 h 2449194"/>
              <a:gd name="connsiteX11" fmla="*/ 1314738 w 2771241"/>
              <a:gd name="connsiteY11"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08457 w 2771241"/>
              <a:gd name="connsiteY10" fmla="*/ 917184 h 2449194"/>
              <a:gd name="connsiteX11" fmla="*/ 1314738 w 2771241"/>
              <a:gd name="connsiteY11" fmla="*/ 1072975 h 2449194"/>
              <a:gd name="connsiteX0" fmla="*/ 1314738 w 2771241"/>
              <a:gd name="connsiteY0" fmla="*/ 1072975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314738 w 2771241"/>
              <a:gd name="connsiteY12" fmla="*/ 1072975 h 2449194"/>
              <a:gd name="connsiteX0" fmla="*/ 1217756 w 2771241"/>
              <a:gd name="connsiteY0" fmla="*/ 1049884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976312 w 2771241"/>
              <a:gd name="connsiteY12" fmla="*/ 991075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428894 w 2771241"/>
              <a:gd name="connsiteY12" fmla="*/ 302966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897802 w 2771241"/>
              <a:gd name="connsiteY12" fmla="*/ 760166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008639 w 2771241"/>
              <a:gd name="connsiteY12" fmla="*/ 229075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791584 w 2771241"/>
              <a:gd name="connsiteY12" fmla="*/ 723220 h 2449194"/>
              <a:gd name="connsiteX13" fmla="*/ 1008639 w 2771241"/>
              <a:gd name="connsiteY13" fmla="*/ 229075 h 2449194"/>
              <a:gd name="connsiteX14" fmla="*/ 1428894 w 2771241"/>
              <a:gd name="connsiteY14" fmla="*/ 302966 h 2449194"/>
              <a:gd name="connsiteX15" fmla="*/ 1217756 w 2771241"/>
              <a:gd name="connsiteY15"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917184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3839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074202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17773 w 2771241"/>
              <a:gd name="connsiteY6" fmla="*/ 1829585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1241" h="2449194">
                <a:moveTo>
                  <a:pt x="1205056" y="1059409"/>
                </a:moveTo>
                <a:lnTo>
                  <a:pt x="1319788" y="1078531"/>
                </a:lnTo>
                <a:lnTo>
                  <a:pt x="1634679" y="0"/>
                </a:lnTo>
                <a:lnTo>
                  <a:pt x="2335804" y="86386"/>
                </a:lnTo>
                <a:lnTo>
                  <a:pt x="2572014" y="533990"/>
                </a:lnTo>
                <a:lnTo>
                  <a:pt x="2771241" y="937552"/>
                </a:lnTo>
                <a:lnTo>
                  <a:pt x="2517773" y="1829585"/>
                </a:lnTo>
                <a:lnTo>
                  <a:pt x="2606098" y="1979076"/>
                </a:lnTo>
                <a:lnTo>
                  <a:pt x="1656484" y="2449194"/>
                </a:lnTo>
                <a:lnTo>
                  <a:pt x="0" y="1858067"/>
                </a:lnTo>
                <a:lnTo>
                  <a:pt x="312592" y="824748"/>
                </a:lnTo>
                <a:lnTo>
                  <a:pt x="711632" y="916895"/>
                </a:lnTo>
                <a:lnTo>
                  <a:pt x="625330" y="1171183"/>
                </a:lnTo>
                <a:lnTo>
                  <a:pt x="708457" y="1194275"/>
                </a:lnTo>
                <a:lnTo>
                  <a:pt x="847002" y="732456"/>
                </a:lnTo>
                <a:lnTo>
                  <a:pt x="1005464" y="232250"/>
                </a:lnTo>
                <a:lnTo>
                  <a:pt x="1428894" y="302966"/>
                </a:lnTo>
                <a:lnTo>
                  <a:pt x="1205056" y="1059409"/>
                </a:lnTo>
                <a:close/>
              </a:path>
            </a:pathLst>
          </a:custGeom>
        </p:spPr>
        <p:txBody>
          <a:bodyPr/>
          <a:lstStyle/>
          <a:p>
            <a:endParaRPr lang="en-US" dirty="0"/>
          </a:p>
        </p:txBody>
      </p:sp>
      <p:sp>
        <p:nvSpPr>
          <p:cNvPr id="6" name="Body Level One…">
            <a:extLst>
              <a:ext uri="{FF2B5EF4-FFF2-40B4-BE49-F238E27FC236}">
                <a16:creationId xmlns:a16="http://schemas.microsoft.com/office/drawing/2014/main" id="{5EDE1AD7-4B2D-21D0-3E41-7A61FAD2BA17}"/>
              </a:ext>
            </a:extLst>
          </p:cNvPr>
          <p:cNvSpPr txBox="1">
            <a:spLocks noGrp="1"/>
          </p:cNvSpPr>
          <p:nvPr>
            <p:ph type="body" idx="11" hasCustomPrompt="1"/>
          </p:nvPr>
        </p:nvSpPr>
        <p:spPr>
          <a:xfrm>
            <a:off x="9442988" y="5989320"/>
            <a:ext cx="3343052" cy="1005842"/>
          </a:xfrm>
          <a:prstGeom prst="rect">
            <a:avLst/>
          </a:prstGeom>
        </p:spPr>
        <p:txBody>
          <a:bodyPr numCol="1" spcCol="1059689"/>
          <a:lstStyle>
            <a:lvl1pPr algn="ctr" defTabSz="2438338">
              <a:lnSpc>
                <a:spcPct val="100000"/>
              </a:lnSpc>
              <a:spcBef>
                <a:spcPts val="0"/>
              </a:spcBef>
              <a:buSzTx/>
              <a:buNone/>
              <a:defRPr sz="2400" b="0" i="0" spc="-40" baseline="0">
                <a:solidFill>
                  <a:srgbClr val="000000"/>
                </a:solidFill>
                <a:latin typeface="Avenir Next Medium" panose="020B0503020202020204" pitchFamily="34" charset="0"/>
                <a:ea typeface="Avenir Next Medium" panose="020B0503020202020204" pitchFamily="34" charset="0"/>
                <a:cs typeface="Avenir Next Medium" panose="020B0503020202020204" pitchFamily="34" charset="0"/>
                <a:sym typeface="Avenir Light"/>
              </a:defRPr>
            </a:lvl1pPr>
            <a:lvl2pPr marL="0" indent="4572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2pPr>
            <a:lvl3pPr marL="0" indent="9144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3pPr>
            <a:lvl4pPr marL="0" indent="13716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4pPr>
            <a:lvl5pPr marL="0" indent="1828800" algn="ctr" defTabSz="2438338">
              <a:lnSpc>
                <a:spcPts val="2800"/>
              </a:lnSpc>
              <a:spcBef>
                <a:spcPts val="4500"/>
              </a:spcBef>
              <a:buSzTx/>
              <a:buNone/>
              <a:defRPr sz="2400" spc="0">
                <a:solidFill>
                  <a:srgbClr val="000000"/>
                </a:solidFill>
                <a:latin typeface="Avenir Light"/>
                <a:ea typeface="Avenir Light"/>
                <a:cs typeface="Avenir Light"/>
                <a:sym typeface="Avenir Light"/>
              </a:defRPr>
            </a:lvl5pPr>
          </a:lstStyle>
          <a:p>
            <a:r>
              <a:rPr lang="en-GB" dirty="0"/>
              <a:t>Team member name</a:t>
            </a:r>
          </a:p>
          <a:p>
            <a:r>
              <a:rPr lang="en-GB" dirty="0"/>
              <a:t>Job title and other info</a:t>
            </a:r>
            <a:endParaRPr dirty="0"/>
          </a:p>
        </p:txBody>
      </p:sp>
      <p:sp>
        <p:nvSpPr>
          <p:cNvPr id="12" name="Picture Placeholder 25">
            <a:extLst>
              <a:ext uri="{FF2B5EF4-FFF2-40B4-BE49-F238E27FC236}">
                <a16:creationId xmlns:a16="http://schemas.microsoft.com/office/drawing/2014/main" id="{31E1FE4C-D658-56DC-2417-045BE8A87705}"/>
              </a:ext>
            </a:extLst>
          </p:cNvPr>
          <p:cNvSpPr>
            <a:spLocks noGrp="1"/>
          </p:cNvSpPr>
          <p:nvPr>
            <p:ph type="pic" sz="quarter" idx="12"/>
          </p:nvPr>
        </p:nvSpPr>
        <p:spPr>
          <a:xfrm>
            <a:off x="9425370" y="7468000"/>
            <a:ext cx="3343051" cy="2954553"/>
          </a:xfrm>
          <a:custGeom>
            <a:avLst/>
            <a:gdLst>
              <a:gd name="connsiteX0" fmla="*/ 0 w 3238500"/>
              <a:gd name="connsiteY0" fmla="*/ 1427956 h 2855912"/>
              <a:gd name="connsiteX1" fmla="*/ 1619250 w 3238500"/>
              <a:gd name="connsiteY1" fmla="*/ 0 h 2855912"/>
              <a:gd name="connsiteX2" fmla="*/ 3238500 w 3238500"/>
              <a:gd name="connsiteY2" fmla="*/ 1427956 h 2855912"/>
              <a:gd name="connsiteX3" fmla="*/ 2428875 w 3238500"/>
              <a:gd name="connsiteY3" fmla="*/ 1427956 h 2855912"/>
              <a:gd name="connsiteX4" fmla="*/ 2428875 w 3238500"/>
              <a:gd name="connsiteY4" fmla="*/ 1427956 h 2855912"/>
              <a:gd name="connsiteX5" fmla="*/ 3238500 w 3238500"/>
              <a:gd name="connsiteY5" fmla="*/ 1427956 h 2855912"/>
              <a:gd name="connsiteX6" fmla="*/ 1619250 w 3238500"/>
              <a:gd name="connsiteY6" fmla="*/ 2855912 h 2855912"/>
              <a:gd name="connsiteX7" fmla="*/ 0 w 3238500"/>
              <a:gd name="connsiteY7" fmla="*/ 1427956 h 2855912"/>
              <a:gd name="connsiteX8" fmla="*/ 809625 w 3238500"/>
              <a:gd name="connsiteY8" fmla="*/ 1427956 h 2855912"/>
              <a:gd name="connsiteX9" fmla="*/ 809625 w 3238500"/>
              <a:gd name="connsiteY9" fmla="*/ 1427956 h 2855912"/>
              <a:gd name="connsiteX10" fmla="*/ 0 w 3238500"/>
              <a:gd name="connsiteY10" fmla="*/ 1427956 h 2855912"/>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3238500 w 3238500"/>
              <a:gd name="connsiteY5" fmla="*/ 129003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2645928 w 3238500"/>
              <a:gd name="connsiteY5" fmla="*/ 182641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2645928"/>
              <a:gd name="connsiteY0" fmla="*/ 1290030 h 2717986"/>
              <a:gd name="connsiteX1" fmla="*/ 1746959 w 2645928"/>
              <a:gd name="connsiteY1" fmla="*/ 0 h 2717986"/>
              <a:gd name="connsiteX2" fmla="*/ 2467134 w 2645928"/>
              <a:gd name="connsiteY2" fmla="*/ 89561 h 2717986"/>
              <a:gd name="connsiteX3" fmla="*/ 2428875 w 2645928"/>
              <a:gd name="connsiteY3" fmla="*/ 1290030 h 2717986"/>
              <a:gd name="connsiteX4" fmla="*/ 2428875 w 2645928"/>
              <a:gd name="connsiteY4" fmla="*/ 1290030 h 2717986"/>
              <a:gd name="connsiteX5" fmla="*/ 2645928 w 2645928"/>
              <a:gd name="connsiteY5" fmla="*/ 1826410 h 2717986"/>
              <a:gd name="connsiteX6" fmla="*/ 1619250 w 2645928"/>
              <a:gd name="connsiteY6" fmla="*/ 2717986 h 2717986"/>
              <a:gd name="connsiteX7" fmla="*/ 0 w 2645928"/>
              <a:gd name="connsiteY7" fmla="*/ 1290030 h 2717986"/>
              <a:gd name="connsiteX8" fmla="*/ 809625 w 2645928"/>
              <a:gd name="connsiteY8" fmla="*/ 1290030 h 2717986"/>
              <a:gd name="connsiteX9" fmla="*/ 809625 w 2645928"/>
              <a:gd name="connsiteY9" fmla="*/ 1290030 h 2717986"/>
              <a:gd name="connsiteX10" fmla="*/ 0 w 2645928"/>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428875 w 2883521"/>
              <a:gd name="connsiteY3" fmla="*/ 129003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684294 w 2883521"/>
              <a:gd name="connsiteY3" fmla="*/ 53399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0 w 2883521"/>
              <a:gd name="connsiteY10" fmla="*/ 1290030 h 1992931"/>
              <a:gd name="connsiteX0" fmla="*/ 526472 w 2883521"/>
              <a:gd name="connsiteY0" fmla="*/ 1931957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526472 w 2883521"/>
              <a:gd name="connsiteY10" fmla="*/ 1931957 h 1992931"/>
              <a:gd name="connsiteX0" fmla="*/ 314036 w 2883521"/>
              <a:gd name="connsiteY0" fmla="*/ 842066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314036 w 2883521"/>
              <a:gd name="connsiteY10" fmla="*/ 842066 h 199293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495589 w 2569485"/>
              <a:gd name="connsiteY8" fmla="*/ 1290030 h 2430721"/>
              <a:gd name="connsiteX9" fmla="*/ 495589 w 2569485"/>
              <a:gd name="connsiteY9" fmla="*/ 1290030 h 2430721"/>
              <a:gd name="connsiteX10" fmla="*/ 0 w 2569485"/>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697346 w 2771242"/>
              <a:gd name="connsiteY8" fmla="*/ 1290030 h 2430721"/>
              <a:gd name="connsiteX9" fmla="*/ 0 w 2771242"/>
              <a:gd name="connsiteY9" fmla="*/ 1871921 h 2430721"/>
              <a:gd name="connsiteX10" fmla="*/ 201757 w 2771242"/>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401783 w 2771242"/>
              <a:gd name="connsiteY8" fmla="*/ 2042794 h 2430721"/>
              <a:gd name="connsiteX9" fmla="*/ 0 w 2771242"/>
              <a:gd name="connsiteY9" fmla="*/ 1871921 h 2430721"/>
              <a:gd name="connsiteX10" fmla="*/ 201757 w 2771242"/>
              <a:gd name="connsiteY10" fmla="*/ 842066 h 243072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200026 w 2569485"/>
              <a:gd name="connsiteY8" fmla="*/ 2042794 h 2430721"/>
              <a:gd name="connsiteX9" fmla="*/ 107661 w 2569485"/>
              <a:gd name="connsiteY9" fmla="*/ 837448 h 2430721"/>
              <a:gd name="connsiteX10" fmla="*/ 0 w 2569485"/>
              <a:gd name="connsiteY10" fmla="*/ 842066 h 2430721"/>
              <a:gd name="connsiteX0" fmla="*/ 201756 w 2771241"/>
              <a:gd name="connsiteY0" fmla="*/ 842066 h 2430721"/>
              <a:gd name="connsiteX1" fmla="*/ 1634679 w 2771241"/>
              <a:gd name="connsiteY1" fmla="*/ 0 h 2430721"/>
              <a:gd name="connsiteX2" fmla="*/ 2354854 w 2771241"/>
              <a:gd name="connsiteY2" fmla="*/ 89561 h 2430721"/>
              <a:gd name="connsiteX3" fmla="*/ 2572014 w 2771241"/>
              <a:gd name="connsiteY3" fmla="*/ 533990 h 2430721"/>
              <a:gd name="connsiteX4" fmla="*/ 2771241 w 2771241"/>
              <a:gd name="connsiteY4" fmla="*/ 937552 h 2430721"/>
              <a:gd name="connsiteX5" fmla="*/ 2533648 w 2771241"/>
              <a:gd name="connsiteY5" fmla="*/ 1826410 h 2430721"/>
              <a:gd name="connsiteX6" fmla="*/ 2619952 w 2771241"/>
              <a:gd name="connsiteY6" fmla="*/ 1992931 h 2430721"/>
              <a:gd name="connsiteX7" fmla="*/ 1679575 w 2771241"/>
              <a:gd name="connsiteY7" fmla="*/ 2430721 h 2430721"/>
              <a:gd name="connsiteX8" fmla="*/ 0 w 2771241"/>
              <a:gd name="connsiteY8" fmla="*/ 1858067 h 2430721"/>
              <a:gd name="connsiteX9" fmla="*/ 309417 w 2771241"/>
              <a:gd name="connsiteY9" fmla="*/ 837448 h 2430721"/>
              <a:gd name="connsiteX10" fmla="*/ 201756 w 2771241"/>
              <a:gd name="connsiteY10" fmla="*/ 842066 h 2430721"/>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19952 w 2771241"/>
              <a:gd name="connsiteY6" fmla="*/ 1992931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1314738 w 2771241"/>
              <a:gd name="connsiteY10"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59257 w 2771241"/>
              <a:gd name="connsiteY10" fmla="*/ 949511 h 2449194"/>
              <a:gd name="connsiteX11" fmla="*/ 1314738 w 2771241"/>
              <a:gd name="connsiteY11"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08457 w 2771241"/>
              <a:gd name="connsiteY10" fmla="*/ 917184 h 2449194"/>
              <a:gd name="connsiteX11" fmla="*/ 1314738 w 2771241"/>
              <a:gd name="connsiteY11" fmla="*/ 1072975 h 2449194"/>
              <a:gd name="connsiteX0" fmla="*/ 1314738 w 2771241"/>
              <a:gd name="connsiteY0" fmla="*/ 1072975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314738 w 2771241"/>
              <a:gd name="connsiteY12" fmla="*/ 1072975 h 2449194"/>
              <a:gd name="connsiteX0" fmla="*/ 1217756 w 2771241"/>
              <a:gd name="connsiteY0" fmla="*/ 1049884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976312 w 2771241"/>
              <a:gd name="connsiteY12" fmla="*/ 991075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428894 w 2771241"/>
              <a:gd name="connsiteY12" fmla="*/ 302966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897802 w 2771241"/>
              <a:gd name="connsiteY12" fmla="*/ 760166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008639 w 2771241"/>
              <a:gd name="connsiteY12" fmla="*/ 229075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791584 w 2771241"/>
              <a:gd name="connsiteY12" fmla="*/ 723220 h 2449194"/>
              <a:gd name="connsiteX13" fmla="*/ 1008639 w 2771241"/>
              <a:gd name="connsiteY13" fmla="*/ 229075 h 2449194"/>
              <a:gd name="connsiteX14" fmla="*/ 1428894 w 2771241"/>
              <a:gd name="connsiteY14" fmla="*/ 302966 h 2449194"/>
              <a:gd name="connsiteX15" fmla="*/ 1217756 w 2771241"/>
              <a:gd name="connsiteY15"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917184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3839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074202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17773 w 2771241"/>
              <a:gd name="connsiteY6" fmla="*/ 1829585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1241" h="2449194">
                <a:moveTo>
                  <a:pt x="1205056" y="1059409"/>
                </a:moveTo>
                <a:lnTo>
                  <a:pt x="1319788" y="1078531"/>
                </a:lnTo>
                <a:lnTo>
                  <a:pt x="1634679" y="0"/>
                </a:lnTo>
                <a:lnTo>
                  <a:pt x="2335804" y="86386"/>
                </a:lnTo>
                <a:lnTo>
                  <a:pt x="2572014" y="533990"/>
                </a:lnTo>
                <a:lnTo>
                  <a:pt x="2771241" y="937552"/>
                </a:lnTo>
                <a:lnTo>
                  <a:pt x="2517773" y="1829585"/>
                </a:lnTo>
                <a:lnTo>
                  <a:pt x="2606098" y="1979076"/>
                </a:lnTo>
                <a:lnTo>
                  <a:pt x="1656484" y="2449194"/>
                </a:lnTo>
                <a:lnTo>
                  <a:pt x="0" y="1858067"/>
                </a:lnTo>
                <a:lnTo>
                  <a:pt x="312592" y="824748"/>
                </a:lnTo>
                <a:lnTo>
                  <a:pt x="711632" y="916895"/>
                </a:lnTo>
                <a:lnTo>
                  <a:pt x="625330" y="1171183"/>
                </a:lnTo>
                <a:lnTo>
                  <a:pt x="708457" y="1194275"/>
                </a:lnTo>
                <a:lnTo>
                  <a:pt x="847002" y="732456"/>
                </a:lnTo>
                <a:lnTo>
                  <a:pt x="1005464" y="232250"/>
                </a:lnTo>
                <a:lnTo>
                  <a:pt x="1428894" y="302966"/>
                </a:lnTo>
                <a:lnTo>
                  <a:pt x="1205056" y="1059409"/>
                </a:lnTo>
                <a:close/>
              </a:path>
            </a:pathLst>
          </a:custGeom>
        </p:spPr>
        <p:txBody>
          <a:bodyPr/>
          <a:lstStyle/>
          <a:p>
            <a:endParaRPr lang="en-US" dirty="0"/>
          </a:p>
        </p:txBody>
      </p:sp>
      <p:sp>
        <p:nvSpPr>
          <p:cNvPr id="13" name="Body Level One…">
            <a:extLst>
              <a:ext uri="{FF2B5EF4-FFF2-40B4-BE49-F238E27FC236}">
                <a16:creationId xmlns:a16="http://schemas.microsoft.com/office/drawing/2014/main" id="{DD4FF423-D2A8-9C42-21C4-AC7A9D0E6319}"/>
              </a:ext>
            </a:extLst>
          </p:cNvPr>
          <p:cNvSpPr txBox="1">
            <a:spLocks noGrp="1"/>
          </p:cNvSpPr>
          <p:nvPr>
            <p:ph type="body" idx="13" hasCustomPrompt="1"/>
          </p:nvPr>
        </p:nvSpPr>
        <p:spPr>
          <a:xfrm>
            <a:off x="9442988" y="10607040"/>
            <a:ext cx="3343052" cy="1005842"/>
          </a:xfrm>
          <a:prstGeom prst="rect">
            <a:avLst/>
          </a:prstGeom>
        </p:spPr>
        <p:txBody>
          <a:bodyPr numCol="1" spcCol="1059689"/>
          <a:lstStyle>
            <a:lvl1pPr algn="ctr" defTabSz="2438338">
              <a:lnSpc>
                <a:spcPct val="100000"/>
              </a:lnSpc>
              <a:spcBef>
                <a:spcPts val="0"/>
              </a:spcBef>
              <a:buSzTx/>
              <a:buNone/>
              <a:defRPr sz="2400" b="0" i="0" spc="-40" baseline="0">
                <a:solidFill>
                  <a:srgbClr val="000000"/>
                </a:solidFill>
                <a:latin typeface="Avenir Next Medium" panose="020B0503020202020204" pitchFamily="34" charset="0"/>
                <a:ea typeface="Avenir Next Medium" panose="020B0503020202020204" pitchFamily="34" charset="0"/>
                <a:cs typeface="Avenir Next Medium" panose="020B0503020202020204" pitchFamily="34" charset="0"/>
                <a:sym typeface="Avenir Light"/>
              </a:defRPr>
            </a:lvl1pPr>
            <a:lvl2pPr marL="0" indent="4572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2pPr>
            <a:lvl3pPr marL="0" indent="9144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3pPr>
            <a:lvl4pPr marL="0" indent="13716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4pPr>
            <a:lvl5pPr marL="0" indent="1828800" algn="ctr" defTabSz="2438338">
              <a:lnSpc>
                <a:spcPts val="2800"/>
              </a:lnSpc>
              <a:spcBef>
                <a:spcPts val="4500"/>
              </a:spcBef>
              <a:buSzTx/>
              <a:buNone/>
              <a:defRPr sz="2400" spc="0">
                <a:solidFill>
                  <a:srgbClr val="000000"/>
                </a:solidFill>
                <a:latin typeface="Avenir Light"/>
                <a:ea typeface="Avenir Light"/>
                <a:cs typeface="Avenir Light"/>
                <a:sym typeface="Avenir Light"/>
              </a:defRPr>
            </a:lvl5pPr>
          </a:lstStyle>
          <a:p>
            <a:r>
              <a:rPr lang="en-GB" dirty="0"/>
              <a:t>Team member name</a:t>
            </a:r>
          </a:p>
          <a:p>
            <a:r>
              <a:rPr lang="en-GB" dirty="0"/>
              <a:t>Job title and other info</a:t>
            </a:r>
            <a:endParaRPr dirty="0"/>
          </a:p>
        </p:txBody>
      </p:sp>
      <p:sp>
        <p:nvSpPr>
          <p:cNvPr id="14" name="Picture Placeholder 25">
            <a:extLst>
              <a:ext uri="{FF2B5EF4-FFF2-40B4-BE49-F238E27FC236}">
                <a16:creationId xmlns:a16="http://schemas.microsoft.com/office/drawing/2014/main" id="{B6BF4A14-90EE-31E0-92A7-77D7CF40BF61}"/>
              </a:ext>
            </a:extLst>
          </p:cNvPr>
          <p:cNvSpPr>
            <a:spLocks noGrp="1"/>
          </p:cNvSpPr>
          <p:nvPr>
            <p:ph type="pic" sz="quarter" idx="14"/>
          </p:nvPr>
        </p:nvSpPr>
        <p:spPr>
          <a:xfrm>
            <a:off x="14043090" y="2850280"/>
            <a:ext cx="3343051" cy="2954553"/>
          </a:xfrm>
          <a:custGeom>
            <a:avLst/>
            <a:gdLst>
              <a:gd name="connsiteX0" fmla="*/ 0 w 3238500"/>
              <a:gd name="connsiteY0" fmla="*/ 1427956 h 2855912"/>
              <a:gd name="connsiteX1" fmla="*/ 1619250 w 3238500"/>
              <a:gd name="connsiteY1" fmla="*/ 0 h 2855912"/>
              <a:gd name="connsiteX2" fmla="*/ 3238500 w 3238500"/>
              <a:gd name="connsiteY2" fmla="*/ 1427956 h 2855912"/>
              <a:gd name="connsiteX3" fmla="*/ 2428875 w 3238500"/>
              <a:gd name="connsiteY3" fmla="*/ 1427956 h 2855912"/>
              <a:gd name="connsiteX4" fmla="*/ 2428875 w 3238500"/>
              <a:gd name="connsiteY4" fmla="*/ 1427956 h 2855912"/>
              <a:gd name="connsiteX5" fmla="*/ 3238500 w 3238500"/>
              <a:gd name="connsiteY5" fmla="*/ 1427956 h 2855912"/>
              <a:gd name="connsiteX6" fmla="*/ 1619250 w 3238500"/>
              <a:gd name="connsiteY6" fmla="*/ 2855912 h 2855912"/>
              <a:gd name="connsiteX7" fmla="*/ 0 w 3238500"/>
              <a:gd name="connsiteY7" fmla="*/ 1427956 h 2855912"/>
              <a:gd name="connsiteX8" fmla="*/ 809625 w 3238500"/>
              <a:gd name="connsiteY8" fmla="*/ 1427956 h 2855912"/>
              <a:gd name="connsiteX9" fmla="*/ 809625 w 3238500"/>
              <a:gd name="connsiteY9" fmla="*/ 1427956 h 2855912"/>
              <a:gd name="connsiteX10" fmla="*/ 0 w 3238500"/>
              <a:gd name="connsiteY10" fmla="*/ 1427956 h 2855912"/>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3238500 w 3238500"/>
              <a:gd name="connsiteY5" fmla="*/ 129003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2645928 w 3238500"/>
              <a:gd name="connsiteY5" fmla="*/ 182641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2645928"/>
              <a:gd name="connsiteY0" fmla="*/ 1290030 h 2717986"/>
              <a:gd name="connsiteX1" fmla="*/ 1746959 w 2645928"/>
              <a:gd name="connsiteY1" fmla="*/ 0 h 2717986"/>
              <a:gd name="connsiteX2" fmla="*/ 2467134 w 2645928"/>
              <a:gd name="connsiteY2" fmla="*/ 89561 h 2717986"/>
              <a:gd name="connsiteX3" fmla="*/ 2428875 w 2645928"/>
              <a:gd name="connsiteY3" fmla="*/ 1290030 h 2717986"/>
              <a:gd name="connsiteX4" fmla="*/ 2428875 w 2645928"/>
              <a:gd name="connsiteY4" fmla="*/ 1290030 h 2717986"/>
              <a:gd name="connsiteX5" fmla="*/ 2645928 w 2645928"/>
              <a:gd name="connsiteY5" fmla="*/ 1826410 h 2717986"/>
              <a:gd name="connsiteX6" fmla="*/ 1619250 w 2645928"/>
              <a:gd name="connsiteY6" fmla="*/ 2717986 h 2717986"/>
              <a:gd name="connsiteX7" fmla="*/ 0 w 2645928"/>
              <a:gd name="connsiteY7" fmla="*/ 1290030 h 2717986"/>
              <a:gd name="connsiteX8" fmla="*/ 809625 w 2645928"/>
              <a:gd name="connsiteY8" fmla="*/ 1290030 h 2717986"/>
              <a:gd name="connsiteX9" fmla="*/ 809625 w 2645928"/>
              <a:gd name="connsiteY9" fmla="*/ 1290030 h 2717986"/>
              <a:gd name="connsiteX10" fmla="*/ 0 w 2645928"/>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428875 w 2883521"/>
              <a:gd name="connsiteY3" fmla="*/ 129003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684294 w 2883521"/>
              <a:gd name="connsiteY3" fmla="*/ 53399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0 w 2883521"/>
              <a:gd name="connsiteY10" fmla="*/ 1290030 h 1992931"/>
              <a:gd name="connsiteX0" fmla="*/ 526472 w 2883521"/>
              <a:gd name="connsiteY0" fmla="*/ 1931957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526472 w 2883521"/>
              <a:gd name="connsiteY10" fmla="*/ 1931957 h 1992931"/>
              <a:gd name="connsiteX0" fmla="*/ 314036 w 2883521"/>
              <a:gd name="connsiteY0" fmla="*/ 842066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314036 w 2883521"/>
              <a:gd name="connsiteY10" fmla="*/ 842066 h 199293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495589 w 2569485"/>
              <a:gd name="connsiteY8" fmla="*/ 1290030 h 2430721"/>
              <a:gd name="connsiteX9" fmla="*/ 495589 w 2569485"/>
              <a:gd name="connsiteY9" fmla="*/ 1290030 h 2430721"/>
              <a:gd name="connsiteX10" fmla="*/ 0 w 2569485"/>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697346 w 2771242"/>
              <a:gd name="connsiteY8" fmla="*/ 1290030 h 2430721"/>
              <a:gd name="connsiteX9" fmla="*/ 0 w 2771242"/>
              <a:gd name="connsiteY9" fmla="*/ 1871921 h 2430721"/>
              <a:gd name="connsiteX10" fmla="*/ 201757 w 2771242"/>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401783 w 2771242"/>
              <a:gd name="connsiteY8" fmla="*/ 2042794 h 2430721"/>
              <a:gd name="connsiteX9" fmla="*/ 0 w 2771242"/>
              <a:gd name="connsiteY9" fmla="*/ 1871921 h 2430721"/>
              <a:gd name="connsiteX10" fmla="*/ 201757 w 2771242"/>
              <a:gd name="connsiteY10" fmla="*/ 842066 h 243072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200026 w 2569485"/>
              <a:gd name="connsiteY8" fmla="*/ 2042794 h 2430721"/>
              <a:gd name="connsiteX9" fmla="*/ 107661 w 2569485"/>
              <a:gd name="connsiteY9" fmla="*/ 837448 h 2430721"/>
              <a:gd name="connsiteX10" fmla="*/ 0 w 2569485"/>
              <a:gd name="connsiteY10" fmla="*/ 842066 h 2430721"/>
              <a:gd name="connsiteX0" fmla="*/ 201756 w 2771241"/>
              <a:gd name="connsiteY0" fmla="*/ 842066 h 2430721"/>
              <a:gd name="connsiteX1" fmla="*/ 1634679 w 2771241"/>
              <a:gd name="connsiteY1" fmla="*/ 0 h 2430721"/>
              <a:gd name="connsiteX2" fmla="*/ 2354854 w 2771241"/>
              <a:gd name="connsiteY2" fmla="*/ 89561 h 2430721"/>
              <a:gd name="connsiteX3" fmla="*/ 2572014 w 2771241"/>
              <a:gd name="connsiteY3" fmla="*/ 533990 h 2430721"/>
              <a:gd name="connsiteX4" fmla="*/ 2771241 w 2771241"/>
              <a:gd name="connsiteY4" fmla="*/ 937552 h 2430721"/>
              <a:gd name="connsiteX5" fmla="*/ 2533648 w 2771241"/>
              <a:gd name="connsiteY5" fmla="*/ 1826410 h 2430721"/>
              <a:gd name="connsiteX6" fmla="*/ 2619952 w 2771241"/>
              <a:gd name="connsiteY6" fmla="*/ 1992931 h 2430721"/>
              <a:gd name="connsiteX7" fmla="*/ 1679575 w 2771241"/>
              <a:gd name="connsiteY7" fmla="*/ 2430721 h 2430721"/>
              <a:gd name="connsiteX8" fmla="*/ 0 w 2771241"/>
              <a:gd name="connsiteY8" fmla="*/ 1858067 h 2430721"/>
              <a:gd name="connsiteX9" fmla="*/ 309417 w 2771241"/>
              <a:gd name="connsiteY9" fmla="*/ 837448 h 2430721"/>
              <a:gd name="connsiteX10" fmla="*/ 201756 w 2771241"/>
              <a:gd name="connsiteY10" fmla="*/ 842066 h 2430721"/>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19952 w 2771241"/>
              <a:gd name="connsiteY6" fmla="*/ 1992931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1314738 w 2771241"/>
              <a:gd name="connsiteY10"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59257 w 2771241"/>
              <a:gd name="connsiteY10" fmla="*/ 949511 h 2449194"/>
              <a:gd name="connsiteX11" fmla="*/ 1314738 w 2771241"/>
              <a:gd name="connsiteY11"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08457 w 2771241"/>
              <a:gd name="connsiteY10" fmla="*/ 917184 h 2449194"/>
              <a:gd name="connsiteX11" fmla="*/ 1314738 w 2771241"/>
              <a:gd name="connsiteY11" fmla="*/ 1072975 h 2449194"/>
              <a:gd name="connsiteX0" fmla="*/ 1314738 w 2771241"/>
              <a:gd name="connsiteY0" fmla="*/ 1072975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314738 w 2771241"/>
              <a:gd name="connsiteY12" fmla="*/ 1072975 h 2449194"/>
              <a:gd name="connsiteX0" fmla="*/ 1217756 w 2771241"/>
              <a:gd name="connsiteY0" fmla="*/ 1049884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976312 w 2771241"/>
              <a:gd name="connsiteY12" fmla="*/ 991075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428894 w 2771241"/>
              <a:gd name="connsiteY12" fmla="*/ 302966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897802 w 2771241"/>
              <a:gd name="connsiteY12" fmla="*/ 760166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008639 w 2771241"/>
              <a:gd name="connsiteY12" fmla="*/ 229075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791584 w 2771241"/>
              <a:gd name="connsiteY12" fmla="*/ 723220 h 2449194"/>
              <a:gd name="connsiteX13" fmla="*/ 1008639 w 2771241"/>
              <a:gd name="connsiteY13" fmla="*/ 229075 h 2449194"/>
              <a:gd name="connsiteX14" fmla="*/ 1428894 w 2771241"/>
              <a:gd name="connsiteY14" fmla="*/ 302966 h 2449194"/>
              <a:gd name="connsiteX15" fmla="*/ 1217756 w 2771241"/>
              <a:gd name="connsiteY15"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917184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3839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074202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17773 w 2771241"/>
              <a:gd name="connsiteY6" fmla="*/ 1829585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1241" h="2449194">
                <a:moveTo>
                  <a:pt x="1205056" y="1059409"/>
                </a:moveTo>
                <a:lnTo>
                  <a:pt x="1319788" y="1078531"/>
                </a:lnTo>
                <a:lnTo>
                  <a:pt x="1634679" y="0"/>
                </a:lnTo>
                <a:lnTo>
                  <a:pt x="2335804" y="86386"/>
                </a:lnTo>
                <a:lnTo>
                  <a:pt x="2572014" y="533990"/>
                </a:lnTo>
                <a:lnTo>
                  <a:pt x="2771241" y="937552"/>
                </a:lnTo>
                <a:lnTo>
                  <a:pt x="2517773" y="1829585"/>
                </a:lnTo>
                <a:lnTo>
                  <a:pt x="2606098" y="1979076"/>
                </a:lnTo>
                <a:lnTo>
                  <a:pt x="1656484" y="2449194"/>
                </a:lnTo>
                <a:lnTo>
                  <a:pt x="0" y="1858067"/>
                </a:lnTo>
                <a:lnTo>
                  <a:pt x="312592" y="824748"/>
                </a:lnTo>
                <a:lnTo>
                  <a:pt x="711632" y="916895"/>
                </a:lnTo>
                <a:lnTo>
                  <a:pt x="625330" y="1171183"/>
                </a:lnTo>
                <a:lnTo>
                  <a:pt x="708457" y="1194275"/>
                </a:lnTo>
                <a:lnTo>
                  <a:pt x="847002" y="732456"/>
                </a:lnTo>
                <a:lnTo>
                  <a:pt x="1005464" y="232250"/>
                </a:lnTo>
                <a:lnTo>
                  <a:pt x="1428894" y="302966"/>
                </a:lnTo>
                <a:lnTo>
                  <a:pt x="1205056" y="1059409"/>
                </a:lnTo>
                <a:close/>
              </a:path>
            </a:pathLst>
          </a:custGeom>
        </p:spPr>
        <p:txBody>
          <a:bodyPr/>
          <a:lstStyle/>
          <a:p>
            <a:endParaRPr lang="en-US" dirty="0"/>
          </a:p>
        </p:txBody>
      </p:sp>
      <p:sp>
        <p:nvSpPr>
          <p:cNvPr id="15" name="Body Level One…">
            <a:extLst>
              <a:ext uri="{FF2B5EF4-FFF2-40B4-BE49-F238E27FC236}">
                <a16:creationId xmlns:a16="http://schemas.microsoft.com/office/drawing/2014/main" id="{5AA96636-A565-17BD-C2B8-2A3996D19F36}"/>
              </a:ext>
            </a:extLst>
          </p:cNvPr>
          <p:cNvSpPr txBox="1">
            <a:spLocks noGrp="1"/>
          </p:cNvSpPr>
          <p:nvPr>
            <p:ph type="body" idx="15" hasCustomPrompt="1"/>
          </p:nvPr>
        </p:nvSpPr>
        <p:spPr>
          <a:xfrm>
            <a:off x="14043089" y="5989320"/>
            <a:ext cx="3343052" cy="1005842"/>
          </a:xfrm>
          <a:prstGeom prst="rect">
            <a:avLst/>
          </a:prstGeom>
        </p:spPr>
        <p:txBody>
          <a:bodyPr numCol="1" spcCol="1059689"/>
          <a:lstStyle>
            <a:lvl1pPr algn="ctr" defTabSz="2438338">
              <a:lnSpc>
                <a:spcPct val="100000"/>
              </a:lnSpc>
              <a:spcBef>
                <a:spcPts val="0"/>
              </a:spcBef>
              <a:buSzTx/>
              <a:buNone/>
              <a:defRPr sz="2400" b="0" i="0" spc="-40" baseline="0">
                <a:solidFill>
                  <a:srgbClr val="000000"/>
                </a:solidFill>
                <a:latin typeface="Avenir Next Medium" panose="020B0503020202020204" pitchFamily="34" charset="0"/>
                <a:ea typeface="Avenir Next Medium" panose="020B0503020202020204" pitchFamily="34" charset="0"/>
                <a:cs typeface="Avenir Next Medium" panose="020B0503020202020204" pitchFamily="34" charset="0"/>
                <a:sym typeface="Avenir Light"/>
              </a:defRPr>
            </a:lvl1pPr>
            <a:lvl2pPr marL="0" indent="4572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2pPr>
            <a:lvl3pPr marL="0" indent="9144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3pPr>
            <a:lvl4pPr marL="0" indent="13716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4pPr>
            <a:lvl5pPr marL="0" indent="1828800" algn="ctr" defTabSz="2438338">
              <a:lnSpc>
                <a:spcPts val="2800"/>
              </a:lnSpc>
              <a:spcBef>
                <a:spcPts val="4500"/>
              </a:spcBef>
              <a:buSzTx/>
              <a:buNone/>
              <a:defRPr sz="2400" spc="0">
                <a:solidFill>
                  <a:srgbClr val="000000"/>
                </a:solidFill>
                <a:latin typeface="Avenir Light"/>
                <a:ea typeface="Avenir Light"/>
                <a:cs typeface="Avenir Light"/>
                <a:sym typeface="Avenir Light"/>
              </a:defRPr>
            </a:lvl5pPr>
          </a:lstStyle>
          <a:p>
            <a:r>
              <a:rPr lang="en-GB" dirty="0"/>
              <a:t>Team member name</a:t>
            </a:r>
          </a:p>
          <a:p>
            <a:r>
              <a:rPr lang="en-GB" dirty="0"/>
              <a:t>Job title and other info </a:t>
            </a:r>
          </a:p>
        </p:txBody>
      </p:sp>
      <p:sp>
        <p:nvSpPr>
          <p:cNvPr id="16" name="Picture Placeholder 25">
            <a:extLst>
              <a:ext uri="{FF2B5EF4-FFF2-40B4-BE49-F238E27FC236}">
                <a16:creationId xmlns:a16="http://schemas.microsoft.com/office/drawing/2014/main" id="{68D8B422-14B5-EEC7-A569-03206F2FB09B}"/>
              </a:ext>
            </a:extLst>
          </p:cNvPr>
          <p:cNvSpPr>
            <a:spLocks noGrp="1"/>
          </p:cNvSpPr>
          <p:nvPr>
            <p:ph type="pic" sz="quarter" idx="16"/>
          </p:nvPr>
        </p:nvSpPr>
        <p:spPr>
          <a:xfrm>
            <a:off x="14043090" y="7468000"/>
            <a:ext cx="3343051" cy="2954553"/>
          </a:xfrm>
          <a:custGeom>
            <a:avLst/>
            <a:gdLst>
              <a:gd name="connsiteX0" fmla="*/ 0 w 3238500"/>
              <a:gd name="connsiteY0" fmla="*/ 1427956 h 2855912"/>
              <a:gd name="connsiteX1" fmla="*/ 1619250 w 3238500"/>
              <a:gd name="connsiteY1" fmla="*/ 0 h 2855912"/>
              <a:gd name="connsiteX2" fmla="*/ 3238500 w 3238500"/>
              <a:gd name="connsiteY2" fmla="*/ 1427956 h 2855912"/>
              <a:gd name="connsiteX3" fmla="*/ 2428875 w 3238500"/>
              <a:gd name="connsiteY3" fmla="*/ 1427956 h 2855912"/>
              <a:gd name="connsiteX4" fmla="*/ 2428875 w 3238500"/>
              <a:gd name="connsiteY4" fmla="*/ 1427956 h 2855912"/>
              <a:gd name="connsiteX5" fmla="*/ 3238500 w 3238500"/>
              <a:gd name="connsiteY5" fmla="*/ 1427956 h 2855912"/>
              <a:gd name="connsiteX6" fmla="*/ 1619250 w 3238500"/>
              <a:gd name="connsiteY6" fmla="*/ 2855912 h 2855912"/>
              <a:gd name="connsiteX7" fmla="*/ 0 w 3238500"/>
              <a:gd name="connsiteY7" fmla="*/ 1427956 h 2855912"/>
              <a:gd name="connsiteX8" fmla="*/ 809625 w 3238500"/>
              <a:gd name="connsiteY8" fmla="*/ 1427956 h 2855912"/>
              <a:gd name="connsiteX9" fmla="*/ 809625 w 3238500"/>
              <a:gd name="connsiteY9" fmla="*/ 1427956 h 2855912"/>
              <a:gd name="connsiteX10" fmla="*/ 0 w 3238500"/>
              <a:gd name="connsiteY10" fmla="*/ 1427956 h 2855912"/>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3238500 w 3238500"/>
              <a:gd name="connsiteY5" fmla="*/ 129003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2645928 w 3238500"/>
              <a:gd name="connsiteY5" fmla="*/ 182641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2645928"/>
              <a:gd name="connsiteY0" fmla="*/ 1290030 h 2717986"/>
              <a:gd name="connsiteX1" fmla="*/ 1746959 w 2645928"/>
              <a:gd name="connsiteY1" fmla="*/ 0 h 2717986"/>
              <a:gd name="connsiteX2" fmla="*/ 2467134 w 2645928"/>
              <a:gd name="connsiteY2" fmla="*/ 89561 h 2717986"/>
              <a:gd name="connsiteX3" fmla="*/ 2428875 w 2645928"/>
              <a:gd name="connsiteY3" fmla="*/ 1290030 h 2717986"/>
              <a:gd name="connsiteX4" fmla="*/ 2428875 w 2645928"/>
              <a:gd name="connsiteY4" fmla="*/ 1290030 h 2717986"/>
              <a:gd name="connsiteX5" fmla="*/ 2645928 w 2645928"/>
              <a:gd name="connsiteY5" fmla="*/ 1826410 h 2717986"/>
              <a:gd name="connsiteX6" fmla="*/ 1619250 w 2645928"/>
              <a:gd name="connsiteY6" fmla="*/ 2717986 h 2717986"/>
              <a:gd name="connsiteX7" fmla="*/ 0 w 2645928"/>
              <a:gd name="connsiteY7" fmla="*/ 1290030 h 2717986"/>
              <a:gd name="connsiteX8" fmla="*/ 809625 w 2645928"/>
              <a:gd name="connsiteY8" fmla="*/ 1290030 h 2717986"/>
              <a:gd name="connsiteX9" fmla="*/ 809625 w 2645928"/>
              <a:gd name="connsiteY9" fmla="*/ 1290030 h 2717986"/>
              <a:gd name="connsiteX10" fmla="*/ 0 w 2645928"/>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428875 w 2883521"/>
              <a:gd name="connsiteY3" fmla="*/ 129003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684294 w 2883521"/>
              <a:gd name="connsiteY3" fmla="*/ 53399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0 w 2883521"/>
              <a:gd name="connsiteY10" fmla="*/ 1290030 h 1992931"/>
              <a:gd name="connsiteX0" fmla="*/ 526472 w 2883521"/>
              <a:gd name="connsiteY0" fmla="*/ 1931957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526472 w 2883521"/>
              <a:gd name="connsiteY10" fmla="*/ 1931957 h 1992931"/>
              <a:gd name="connsiteX0" fmla="*/ 314036 w 2883521"/>
              <a:gd name="connsiteY0" fmla="*/ 842066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314036 w 2883521"/>
              <a:gd name="connsiteY10" fmla="*/ 842066 h 199293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495589 w 2569485"/>
              <a:gd name="connsiteY8" fmla="*/ 1290030 h 2430721"/>
              <a:gd name="connsiteX9" fmla="*/ 495589 w 2569485"/>
              <a:gd name="connsiteY9" fmla="*/ 1290030 h 2430721"/>
              <a:gd name="connsiteX10" fmla="*/ 0 w 2569485"/>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697346 w 2771242"/>
              <a:gd name="connsiteY8" fmla="*/ 1290030 h 2430721"/>
              <a:gd name="connsiteX9" fmla="*/ 0 w 2771242"/>
              <a:gd name="connsiteY9" fmla="*/ 1871921 h 2430721"/>
              <a:gd name="connsiteX10" fmla="*/ 201757 w 2771242"/>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401783 w 2771242"/>
              <a:gd name="connsiteY8" fmla="*/ 2042794 h 2430721"/>
              <a:gd name="connsiteX9" fmla="*/ 0 w 2771242"/>
              <a:gd name="connsiteY9" fmla="*/ 1871921 h 2430721"/>
              <a:gd name="connsiteX10" fmla="*/ 201757 w 2771242"/>
              <a:gd name="connsiteY10" fmla="*/ 842066 h 243072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200026 w 2569485"/>
              <a:gd name="connsiteY8" fmla="*/ 2042794 h 2430721"/>
              <a:gd name="connsiteX9" fmla="*/ 107661 w 2569485"/>
              <a:gd name="connsiteY9" fmla="*/ 837448 h 2430721"/>
              <a:gd name="connsiteX10" fmla="*/ 0 w 2569485"/>
              <a:gd name="connsiteY10" fmla="*/ 842066 h 2430721"/>
              <a:gd name="connsiteX0" fmla="*/ 201756 w 2771241"/>
              <a:gd name="connsiteY0" fmla="*/ 842066 h 2430721"/>
              <a:gd name="connsiteX1" fmla="*/ 1634679 w 2771241"/>
              <a:gd name="connsiteY1" fmla="*/ 0 h 2430721"/>
              <a:gd name="connsiteX2" fmla="*/ 2354854 w 2771241"/>
              <a:gd name="connsiteY2" fmla="*/ 89561 h 2430721"/>
              <a:gd name="connsiteX3" fmla="*/ 2572014 w 2771241"/>
              <a:gd name="connsiteY3" fmla="*/ 533990 h 2430721"/>
              <a:gd name="connsiteX4" fmla="*/ 2771241 w 2771241"/>
              <a:gd name="connsiteY4" fmla="*/ 937552 h 2430721"/>
              <a:gd name="connsiteX5" fmla="*/ 2533648 w 2771241"/>
              <a:gd name="connsiteY5" fmla="*/ 1826410 h 2430721"/>
              <a:gd name="connsiteX6" fmla="*/ 2619952 w 2771241"/>
              <a:gd name="connsiteY6" fmla="*/ 1992931 h 2430721"/>
              <a:gd name="connsiteX7" fmla="*/ 1679575 w 2771241"/>
              <a:gd name="connsiteY7" fmla="*/ 2430721 h 2430721"/>
              <a:gd name="connsiteX8" fmla="*/ 0 w 2771241"/>
              <a:gd name="connsiteY8" fmla="*/ 1858067 h 2430721"/>
              <a:gd name="connsiteX9" fmla="*/ 309417 w 2771241"/>
              <a:gd name="connsiteY9" fmla="*/ 837448 h 2430721"/>
              <a:gd name="connsiteX10" fmla="*/ 201756 w 2771241"/>
              <a:gd name="connsiteY10" fmla="*/ 842066 h 2430721"/>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19952 w 2771241"/>
              <a:gd name="connsiteY6" fmla="*/ 1992931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1314738 w 2771241"/>
              <a:gd name="connsiteY10"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59257 w 2771241"/>
              <a:gd name="connsiteY10" fmla="*/ 949511 h 2449194"/>
              <a:gd name="connsiteX11" fmla="*/ 1314738 w 2771241"/>
              <a:gd name="connsiteY11"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08457 w 2771241"/>
              <a:gd name="connsiteY10" fmla="*/ 917184 h 2449194"/>
              <a:gd name="connsiteX11" fmla="*/ 1314738 w 2771241"/>
              <a:gd name="connsiteY11" fmla="*/ 1072975 h 2449194"/>
              <a:gd name="connsiteX0" fmla="*/ 1314738 w 2771241"/>
              <a:gd name="connsiteY0" fmla="*/ 1072975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314738 w 2771241"/>
              <a:gd name="connsiteY12" fmla="*/ 1072975 h 2449194"/>
              <a:gd name="connsiteX0" fmla="*/ 1217756 w 2771241"/>
              <a:gd name="connsiteY0" fmla="*/ 1049884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976312 w 2771241"/>
              <a:gd name="connsiteY12" fmla="*/ 991075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428894 w 2771241"/>
              <a:gd name="connsiteY12" fmla="*/ 302966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897802 w 2771241"/>
              <a:gd name="connsiteY12" fmla="*/ 760166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008639 w 2771241"/>
              <a:gd name="connsiteY12" fmla="*/ 229075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791584 w 2771241"/>
              <a:gd name="connsiteY12" fmla="*/ 723220 h 2449194"/>
              <a:gd name="connsiteX13" fmla="*/ 1008639 w 2771241"/>
              <a:gd name="connsiteY13" fmla="*/ 229075 h 2449194"/>
              <a:gd name="connsiteX14" fmla="*/ 1428894 w 2771241"/>
              <a:gd name="connsiteY14" fmla="*/ 302966 h 2449194"/>
              <a:gd name="connsiteX15" fmla="*/ 1217756 w 2771241"/>
              <a:gd name="connsiteY15"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917184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3839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074202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17773 w 2771241"/>
              <a:gd name="connsiteY6" fmla="*/ 1829585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1241" h="2449194">
                <a:moveTo>
                  <a:pt x="1205056" y="1059409"/>
                </a:moveTo>
                <a:lnTo>
                  <a:pt x="1319788" y="1078531"/>
                </a:lnTo>
                <a:lnTo>
                  <a:pt x="1634679" y="0"/>
                </a:lnTo>
                <a:lnTo>
                  <a:pt x="2335804" y="86386"/>
                </a:lnTo>
                <a:lnTo>
                  <a:pt x="2572014" y="533990"/>
                </a:lnTo>
                <a:lnTo>
                  <a:pt x="2771241" y="937552"/>
                </a:lnTo>
                <a:lnTo>
                  <a:pt x="2517773" y="1829585"/>
                </a:lnTo>
                <a:lnTo>
                  <a:pt x="2606098" y="1979076"/>
                </a:lnTo>
                <a:lnTo>
                  <a:pt x="1656484" y="2449194"/>
                </a:lnTo>
                <a:lnTo>
                  <a:pt x="0" y="1858067"/>
                </a:lnTo>
                <a:lnTo>
                  <a:pt x="312592" y="824748"/>
                </a:lnTo>
                <a:lnTo>
                  <a:pt x="711632" y="916895"/>
                </a:lnTo>
                <a:lnTo>
                  <a:pt x="625330" y="1171183"/>
                </a:lnTo>
                <a:lnTo>
                  <a:pt x="708457" y="1194275"/>
                </a:lnTo>
                <a:lnTo>
                  <a:pt x="847002" y="732456"/>
                </a:lnTo>
                <a:lnTo>
                  <a:pt x="1005464" y="232250"/>
                </a:lnTo>
                <a:lnTo>
                  <a:pt x="1428894" y="302966"/>
                </a:lnTo>
                <a:lnTo>
                  <a:pt x="1205056" y="1059409"/>
                </a:lnTo>
                <a:close/>
              </a:path>
            </a:pathLst>
          </a:custGeom>
        </p:spPr>
        <p:txBody>
          <a:bodyPr/>
          <a:lstStyle/>
          <a:p>
            <a:endParaRPr lang="en-US" dirty="0"/>
          </a:p>
        </p:txBody>
      </p:sp>
      <p:sp>
        <p:nvSpPr>
          <p:cNvPr id="17" name="Body Level One…">
            <a:extLst>
              <a:ext uri="{FF2B5EF4-FFF2-40B4-BE49-F238E27FC236}">
                <a16:creationId xmlns:a16="http://schemas.microsoft.com/office/drawing/2014/main" id="{88BC1BE7-1412-6B0D-284A-BF6579C98F61}"/>
              </a:ext>
            </a:extLst>
          </p:cNvPr>
          <p:cNvSpPr txBox="1">
            <a:spLocks noGrp="1"/>
          </p:cNvSpPr>
          <p:nvPr>
            <p:ph type="body" idx="17" hasCustomPrompt="1"/>
          </p:nvPr>
        </p:nvSpPr>
        <p:spPr>
          <a:xfrm>
            <a:off x="14060708" y="10607040"/>
            <a:ext cx="3343052" cy="1005842"/>
          </a:xfrm>
          <a:prstGeom prst="rect">
            <a:avLst/>
          </a:prstGeom>
        </p:spPr>
        <p:txBody>
          <a:bodyPr numCol="1" spcCol="1059689"/>
          <a:lstStyle>
            <a:lvl1pPr algn="ctr" defTabSz="2438338">
              <a:lnSpc>
                <a:spcPct val="100000"/>
              </a:lnSpc>
              <a:spcBef>
                <a:spcPts val="0"/>
              </a:spcBef>
              <a:buSzTx/>
              <a:buNone/>
              <a:defRPr sz="2400" b="0" i="0" spc="-40" baseline="0">
                <a:solidFill>
                  <a:srgbClr val="000000"/>
                </a:solidFill>
                <a:latin typeface="Avenir Next Medium" panose="020B0503020202020204" pitchFamily="34" charset="0"/>
                <a:ea typeface="Avenir Next Medium" panose="020B0503020202020204" pitchFamily="34" charset="0"/>
                <a:cs typeface="Avenir Next Medium" panose="020B0503020202020204" pitchFamily="34" charset="0"/>
                <a:sym typeface="Avenir Light"/>
              </a:defRPr>
            </a:lvl1pPr>
            <a:lvl2pPr marL="0" indent="4572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2pPr>
            <a:lvl3pPr marL="0" indent="9144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3pPr>
            <a:lvl4pPr marL="0" indent="13716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4pPr>
            <a:lvl5pPr marL="0" indent="1828800" algn="ctr" defTabSz="2438338">
              <a:lnSpc>
                <a:spcPts val="2800"/>
              </a:lnSpc>
              <a:spcBef>
                <a:spcPts val="4500"/>
              </a:spcBef>
              <a:buSzTx/>
              <a:buNone/>
              <a:defRPr sz="2400" spc="0">
                <a:solidFill>
                  <a:srgbClr val="000000"/>
                </a:solidFill>
                <a:latin typeface="Avenir Light"/>
                <a:ea typeface="Avenir Light"/>
                <a:cs typeface="Avenir Light"/>
                <a:sym typeface="Avenir Light"/>
              </a:defRPr>
            </a:lvl5pPr>
          </a:lstStyle>
          <a:p>
            <a:r>
              <a:rPr lang="en-GB" dirty="0"/>
              <a:t>Team member name</a:t>
            </a:r>
          </a:p>
          <a:p>
            <a:r>
              <a:rPr lang="en-GB" dirty="0"/>
              <a:t>Job title and other info</a:t>
            </a:r>
            <a:endParaRPr dirty="0"/>
          </a:p>
        </p:txBody>
      </p:sp>
      <p:sp>
        <p:nvSpPr>
          <p:cNvPr id="22" name="Picture Placeholder 25">
            <a:extLst>
              <a:ext uri="{FF2B5EF4-FFF2-40B4-BE49-F238E27FC236}">
                <a16:creationId xmlns:a16="http://schemas.microsoft.com/office/drawing/2014/main" id="{E6082A3D-E1A0-60FA-8570-3D5C5088F10E}"/>
              </a:ext>
            </a:extLst>
          </p:cNvPr>
          <p:cNvSpPr>
            <a:spLocks noGrp="1"/>
          </p:cNvSpPr>
          <p:nvPr>
            <p:ph type="pic" sz="quarter" idx="18"/>
          </p:nvPr>
        </p:nvSpPr>
        <p:spPr>
          <a:xfrm>
            <a:off x="18678428" y="2850280"/>
            <a:ext cx="3343051" cy="2954553"/>
          </a:xfrm>
          <a:custGeom>
            <a:avLst/>
            <a:gdLst>
              <a:gd name="connsiteX0" fmla="*/ 0 w 3238500"/>
              <a:gd name="connsiteY0" fmla="*/ 1427956 h 2855912"/>
              <a:gd name="connsiteX1" fmla="*/ 1619250 w 3238500"/>
              <a:gd name="connsiteY1" fmla="*/ 0 h 2855912"/>
              <a:gd name="connsiteX2" fmla="*/ 3238500 w 3238500"/>
              <a:gd name="connsiteY2" fmla="*/ 1427956 h 2855912"/>
              <a:gd name="connsiteX3" fmla="*/ 2428875 w 3238500"/>
              <a:gd name="connsiteY3" fmla="*/ 1427956 h 2855912"/>
              <a:gd name="connsiteX4" fmla="*/ 2428875 w 3238500"/>
              <a:gd name="connsiteY4" fmla="*/ 1427956 h 2855912"/>
              <a:gd name="connsiteX5" fmla="*/ 3238500 w 3238500"/>
              <a:gd name="connsiteY5" fmla="*/ 1427956 h 2855912"/>
              <a:gd name="connsiteX6" fmla="*/ 1619250 w 3238500"/>
              <a:gd name="connsiteY6" fmla="*/ 2855912 h 2855912"/>
              <a:gd name="connsiteX7" fmla="*/ 0 w 3238500"/>
              <a:gd name="connsiteY7" fmla="*/ 1427956 h 2855912"/>
              <a:gd name="connsiteX8" fmla="*/ 809625 w 3238500"/>
              <a:gd name="connsiteY8" fmla="*/ 1427956 h 2855912"/>
              <a:gd name="connsiteX9" fmla="*/ 809625 w 3238500"/>
              <a:gd name="connsiteY9" fmla="*/ 1427956 h 2855912"/>
              <a:gd name="connsiteX10" fmla="*/ 0 w 3238500"/>
              <a:gd name="connsiteY10" fmla="*/ 1427956 h 2855912"/>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3238500 w 3238500"/>
              <a:gd name="connsiteY5" fmla="*/ 129003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2645928 w 3238500"/>
              <a:gd name="connsiteY5" fmla="*/ 182641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2645928"/>
              <a:gd name="connsiteY0" fmla="*/ 1290030 h 2717986"/>
              <a:gd name="connsiteX1" fmla="*/ 1746959 w 2645928"/>
              <a:gd name="connsiteY1" fmla="*/ 0 h 2717986"/>
              <a:gd name="connsiteX2" fmla="*/ 2467134 w 2645928"/>
              <a:gd name="connsiteY2" fmla="*/ 89561 h 2717986"/>
              <a:gd name="connsiteX3" fmla="*/ 2428875 w 2645928"/>
              <a:gd name="connsiteY3" fmla="*/ 1290030 h 2717986"/>
              <a:gd name="connsiteX4" fmla="*/ 2428875 w 2645928"/>
              <a:gd name="connsiteY4" fmla="*/ 1290030 h 2717986"/>
              <a:gd name="connsiteX5" fmla="*/ 2645928 w 2645928"/>
              <a:gd name="connsiteY5" fmla="*/ 1826410 h 2717986"/>
              <a:gd name="connsiteX6" fmla="*/ 1619250 w 2645928"/>
              <a:gd name="connsiteY6" fmla="*/ 2717986 h 2717986"/>
              <a:gd name="connsiteX7" fmla="*/ 0 w 2645928"/>
              <a:gd name="connsiteY7" fmla="*/ 1290030 h 2717986"/>
              <a:gd name="connsiteX8" fmla="*/ 809625 w 2645928"/>
              <a:gd name="connsiteY8" fmla="*/ 1290030 h 2717986"/>
              <a:gd name="connsiteX9" fmla="*/ 809625 w 2645928"/>
              <a:gd name="connsiteY9" fmla="*/ 1290030 h 2717986"/>
              <a:gd name="connsiteX10" fmla="*/ 0 w 2645928"/>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428875 w 2883521"/>
              <a:gd name="connsiteY3" fmla="*/ 129003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684294 w 2883521"/>
              <a:gd name="connsiteY3" fmla="*/ 53399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0 w 2883521"/>
              <a:gd name="connsiteY10" fmla="*/ 1290030 h 1992931"/>
              <a:gd name="connsiteX0" fmla="*/ 526472 w 2883521"/>
              <a:gd name="connsiteY0" fmla="*/ 1931957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526472 w 2883521"/>
              <a:gd name="connsiteY10" fmla="*/ 1931957 h 1992931"/>
              <a:gd name="connsiteX0" fmla="*/ 314036 w 2883521"/>
              <a:gd name="connsiteY0" fmla="*/ 842066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314036 w 2883521"/>
              <a:gd name="connsiteY10" fmla="*/ 842066 h 199293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495589 w 2569485"/>
              <a:gd name="connsiteY8" fmla="*/ 1290030 h 2430721"/>
              <a:gd name="connsiteX9" fmla="*/ 495589 w 2569485"/>
              <a:gd name="connsiteY9" fmla="*/ 1290030 h 2430721"/>
              <a:gd name="connsiteX10" fmla="*/ 0 w 2569485"/>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697346 w 2771242"/>
              <a:gd name="connsiteY8" fmla="*/ 1290030 h 2430721"/>
              <a:gd name="connsiteX9" fmla="*/ 0 w 2771242"/>
              <a:gd name="connsiteY9" fmla="*/ 1871921 h 2430721"/>
              <a:gd name="connsiteX10" fmla="*/ 201757 w 2771242"/>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401783 w 2771242"/>
              <a:gd name="connsiteY8" fmla="*/ 2042794 h 2430721"/>
              <a:gd name="connsiteX9" fmla="*/ 0 w 2771242"/>
              <a:gd name="connsiteY9" fmla="*/ 1871921 h 2430721"/>
              <a:gd name="connsiteX10" fmla="*/ 201757 w 2771242"/>
              <a:gd name="connsiteY10" fmla="*/ 842066 h 243072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200026 w 2569485"/>
              <a:gd name="connsiteY8" fmla="*/ 2042794 h 2430721"/>
              <a:gd name="connsiteX9" fmla="*/ 107661 w 2569485"/>
              <a:gd name="connsiteY9" fmla="*/ 837448 h 2430721"/>
              <a:gd name="connsiteX10" fmla="*/ 0 w 2569485"/>
              <a:gd name="connsiteY10" fmla="*/ 842066 h 2430721"/>
              <a:gd name="connsiteX0" fmla="*/ 201756 w 2771241"/>
              <a:gd name="connsiteY0" fmla="*/ 842066 h 2430721"/>
              <a:gd name="connsiteX1" fmla="*/ 1634679 w 2771241"/>
              <a:gd name="connsiteY1" fmla="*/ 0 h 2430721"/>
              <a:gd name="connsiteX2" fmla="*/ 2354854 w 2771241"/>
              <a:gd name="connsiteY2" fmla="*/ 89561 h 2430721"/>
              <a:gd name="connsiteX3" fmla="*/ 2572014 w 2771241"/>
              <a:gd name="connsiteY3" fmla="*/ 533990 h 2430721"/>
              <a:gd name="connsiteX4" fmla="*/ 2771241 w 2771241"/>
              <a:gd name="connsiteY4" fmla="*/ 937552 h 2430721"/>
              <a:gd name="connsiteX5" fmla="*/ 2533648 w 2771241"/>
              <a:gd name="connsiteY5" fmla="*/ 1826410 h 2430721"/>
              <a:gd name="connsiteX6" fmla="*/ 2619952 w 2771241"/>
              <a:gd name="connsiteY6" fmla="*/ 1992931 h 2430721"/>
              <a:gd name="connsiteX7" fmla="*/ 1679575 w 2771241"/>
              <a:gd name="connsiteY7" fmla="*/ 2430721 h 2430721"/>
              <a:gd name="connsiteX8" fmla="*/ 0 w 2771241"/>
              <a:gd name="connsiteY8" fmla="*/ 1858067 h 2430721"/>
              <a:gd name="connsiteX9" fmla="*/ 309417 w 2771241"/>
              <a:gd name="connsiteY9" fmla="*/ 837448 h 2430721"/>
              <a:gd name="connsiteX10" fmla="*/ 201756 w 2771241"/>
              <a:gd name="connsiteY10" fmla="*/ 842066 h 2430721"/>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19952 w 2771241"/>
              <a:gd name="connsiteY6" fmla="*/ 1992931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1314738 w 2771241"/>
              <a:gd name="connsiteY10"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59257 w 2771241"/>
              <a:gd name="connsiteY10" fmla="*/ 949511 h 2449194"/>
              <a:gd name="connsiteX11" fmla="*/ 1314738 w 2771241"/>
              <a:gd name="connsiteY11"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08457 w 2771241"/>
              <a:gd name="connsiteY10" fmla="*/ 917184 h 2449194"/>
              <a:gd name="connsiteX11" fmla="*/ 1314738 w 2771241"/>
              <a:gd name="connsiteY11" fmla="*/ 1072975 h 2449194"/>
              <a:gd name="connsiteX0" fmla="*/ 1314738 w 2771241"/>
              <a:gd name="connsiteY0" fmla="*/ 1072975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314738 w 2771241"/>
              <a:gd name="connsiteY12" fmla="*/ 1072975 h 2449194"/>
              <a:gd name="connsiteX0" fmla="*/ 1217756 w 2771241"/>
              <a:gd name="connsiteY0" fmla="*/ 1049884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976312 w 2771241"/>
              <a:gd name="connsiteY12" fmla="*/ 991075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428894 w 2771241"/>
              <a:gd name="connsiteY12" fmla="*/ 302966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897802 w 2771241"/>
              <a:gd name="connsiteY12" fmla="*/ 760166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008639 w 2771241"/>
              <a:gd name="connsiteY12" fmla="*/ 229075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791584 w 2771241"/>
              <a:gd name="connsiteY12" fmla="*/ 723220 h 2449194"/>
              <a:gd name="connsiteX13" fmla="*/ 1008639 w 2771241"/>
              <a:gd name="connsiteY13" fmla="*/ 229075 h 2449194"/>
              <a:gd name="connsiteX14" fmla="*/ 1428894 w 2771241"/>
              <a:gd name="connsiteY14" fmla="*/ 302966 h 2449194"/>
              <a:gd name="connsiteX15" fmla="*/ 1217756 w 2771241"/>
              <a:gd name="connsiteY15"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917184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3839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074202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17773 w 2771241"/>
              <a:gd name="connsiteY6" fmla="*/ 1829585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1241" h="2449194">
                <a:moveTo>
                  <a:pt x="1205056" y="1059409"/>
                </a:moveTo>
                <a:lnTo>
                  <a:pt x="1319788" y="1078531"/>
                </a:lnTo>
                <a:lnTo>
                  <a:pt x="1634679" y="0"/>
                </a:lnTo>
                <a:lnTo>
                  <a:pt x="2335804" y="86386"/>
                </a:lnTo>
                <a:lnTo>
                  <a:pt x="2572014" y="533990"/>
                </a:lnTo>
                <a:lnTo>
                  <a:pt x="2771241" y="937552"/>
                </a:lnTo>
                <a:lnTo>
                  <a:pt x="2517773" y="1829585"/>
                </a:lnTo>
                <a:lnTo>
                  <a:pt x="2606098" y="1979076"/>
                </a:lnTo>
                <a:lnTo>
                  <a:pt x="1656484" y="2449194"/>
                </a:lnTo>
                <a:lnTo>
                  <a:pt x="0" y="1858067"/>
                </a:lnTo>
                <a:lnTo>
                  <a:pt x="312592" y="824748"/>
                </a:lnTo>
                <a:lnTo>
                  <a:pt x="711632" y="916895"/>
                </a:lnTo>
                <a:lnTo>
                  <a:pt x="625330" y="1171183"/>
                </a:lnTo>
                <a:lnTo>
                  <a:pt x="708457" y="1194275"/>
                </a:lnTo>
                <a:lnTo>
                  <a:pt x="847002" y="732456"/>
                </a:lnTo>
                <a:lnTo>
                  <a:pt x="1005464" y="232250"/>
                </a:lnTo>
                <a:lnTo>
                  <a:pt x="1428894" y="302966"/>
                </a:lnTo>
                <a:lnTo>
                  <a:pt x="1205056" y="1059409"/>
                </a:lnTo>
                <a:close/>
              </a:path>
            </a:pathLst>
          </a:custGeom>
        </p:spPr>
        <p:txBody>
          <a:bodyPr/>
          <a:lstStyle/>
          <a:p>
            <a:endParaRPr lang="en-US" dirty="0"/>
          </a:p>
        </p:txBody>
      </p:sp>
      <p:sp>
        <p:nvSpPr>
          <p:cNvPr id="23" name="Body Level One…">
            <a:extLst>
              <a:ext uri="{FF2B5EF4-FFF2-40B4-BE49-F238E27FC236}">
                <a16:creationId xmlns:a16="http://schemas.microsoft.com/office/drawing/2014/main" id="{226A3923-005A-6E96-8ECF-3B3267487415}"/>
              </a:ext>
            </a:extLst>
          </p:cNvPr>
          <p:cNvSpPr txBox="1">
            <a:spLocks noGrp="1"/>
          </p:cNvSpPr>
          <p:nvPr>
            <p:ph type="body" idx="19" hasCustomPrompt="1"/>
          </p:nvPr>
        </p:nvSpPr>
        <p:spPr>
          <a:xfrm>
            <a:off x="18696046" y="5989320"/>
            <a:ext cx="3343052" cy="1005842"/>
          </a:xfrm>
          <a:prstGeom prst="rect">
            <a:avLst/>
          </a:prstGeom>
        </p:spPr>
        <p:txBody>
          <a:bodyPr numCol="1" spcCol="1059689"/>
          <a:lstStyle>
            <a:lvl1pPr algn="ctr" defTabSz="2438338">
              <a:lnSpc>
                <a:spcPct val="100000"/>
              </a:lnSpc>
              <a:spcBef>
                <a:spcPts val="0"/>
              </a:spcBef>
              <a:buSzTx/>
              <a:buNone/>
              <a:defRPr sz="2400" b="0" i="0" spc="-40" baseline="0">
                <a:solidFill>
                  <a:srgbClr val="000000"/>
                </a:solidFill>
                <a:latin typeface="Avenir Next Medium" panose="020B0503020202020204" pitchFamily="34" charset="0"/>
                <a:ea typeface="Avenir Next Medium" panose="020B0503020202020204" pitchFamily="34" charset="0"/>
                <a:cs typeface="Avenir Next Medium" panose="020B0503020202020204" pitchFamily="34" charset="0"/>
                <a:sym typeface="Avenir Light"/>
              </a:defRPr>
            </a:lvl1pPr>
            <a:lvl2pPr marL="0" indent="4572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2pPr>
            <a:lvl3pPr marL="0" indent="9144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3pPr>
            <a:lvl4pPr marL="0" indent="13716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4pPr>
            <a:lvl5pPr marL="0" indent="1828800" algn="ctr" defTabSz="2438338">
              <a:lnSpc>
                <a:spcPts val="2800"/>
              </a:lnSpc>
              <a:spcBef>
                <a:spcPts val="4500"/>
              </a:spcBef>
              <a:buSzTx/>
              <a:buNone/>
              <a:defRPr sz="2400" spc="0">
                <a:solidFill>
                  <a:srgbClr val="000000"/>
                </a:solidFill>
                <a:latin typeface="Avenir Light"/>
                <a:ea typeface="Avenir Light"/>
                <a:cs typeface="Avenir Light"/>
                <a:sym typeface="Avenir Light"/>
              </a:defRPr>
            </a:lvl5pPr>
          </a:lstStyle>
          <a:p>
            <a:r>
              <a:rPr lang="en-GB" dirty="0"/>
              <a:t>Team member name</a:t>
            </a:r>
          </a:p>
          <a:p>
            <a:r>
              <a:rPr lang="en-GB" dirty="0"/>
              <a:t>Job title and other info</a:t>
            </a:r>
            <a:endParaRPr dirty="0"/>
          </a:p>
        </p:txBody>
      </p:sp>
      <p:sp>
        <p:nvSpPr>
          <p:cNvPr id="24" name="Picture Placeholder 25">
            <a:extLst>
              <a:ext uri="{FF2B5EF4-FFF2-40B4-BE49-F238E27FC236}">
                <a16:creationId xmlns:a16="http://schemas.microsoft.com/office/drawing/2014/main" id="{3DA1F90E-E7D4-5A71-D342-596E721C895F}"/>
              </a:ext>
            </a:extLst>
          </p:cNvPr>
          <p:cNvSpPr>
            <a:spLocks noGrp="1"/>
          </p:cNvSpPr>
          <p:nvPr>
            <p:ph type="pic" sz="quarter" idx="20"/>
          </p:nvPr>
        </p:nvSpPr>
        <p:spPr>
          <a:xfrm>
            <a:off x="18678428" y="7468000"/>
            <a:ext cx="3343051" cy="2954553"/>
          </a:xfrm>
          <a:custGeom>
            <a:avLst/>
            <a:gdLst>
              <a:gd name="connsiteX0" fmla="*/ 0 w 3238500"/>
              <a:gd name="connsiteY0" fmla="*/ 1427956 h 2855912"/>
              <a:gd name="connsiteX1" fmla="*/ 1619250 w 3238500"/>
              <a:gd name="connsiteY1" fmla="*/ 0 h 2855912"/>
              <a:gd name="connsiteX2" fmla="*/ 3238500 w 3238500"/>
              <a:gd name="connsiteY2" fmla="*/ 1427956 h 2855912"/>
              <a:gd name="connsiteX3" fmla="*/ 2428875 w 3238500"/>
              <a:gd name="connsiteY3" fmla="*/ 1427956 h 2855912"/>
              <a:gd name="connsiteX4" fmla="*/ 2428875 w 3238500"/>
              <a:gd name="connsiteY4" fmla="*/ 1427956 h 2855912"/>
              <a:gd name="connsiteX5" fmla="*/ 3238500 w 3238500"/>
              <a:gd name="connsiteY5" fmla="*/ 1427956 h 2855912"/>
              <a:gd name="connsiteX6" fmla="*/ 1619250 w 3238500"/>
              <a:gd name="connsiteY6" fmla="*/ 2855912 h 2855912"/>
              <a:gd name="connsiteX7" fmla="*/ 0 w 3238500"/>
              <a:gd name="connsiteY7" fmla="*/ 1427956 h 2855912"/>
              <a:gd name="connsiteX8" fmla="*/ 809625 w 3238500"/>
              <a:gd name="connsiteY8" fmla="*/ 1427956 h 2855912"/>
              <a:gd name="connsiteX9" fmla="*/ 809625 w 3238500"/>
              <a:gd name="connsiteY9" fmla="*/ 1427956 h 2855912"/>
              <a:gd name="connsiteX10" fmla="*/ 0 w 3238500"/>
              <a:gd name="connsiteY10" fmla="*/ 1427956 h 2855912"/>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3238500 w 3238500"/>
              <a:gd name="connsiteY5" fmla="*/ 129003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3238500"/>
              <a:gd name="connsiteY0" fmla="*/ 1290030 h 2717986"/>
              <a:gd name="connsiteX1" fmla="*/ 1746959 w 3238500"/>
              <a:gd name="connsiteY1" fmla="*/ 0 h 2717986"/>
              <a:gd name="connsiteX2" fmla="*/ 3238500 w 3238500"/>
              <a:gd name="connsiteY2" fmla="*/ 1290030 h 2717986"/>
              <a:gd name="connsiteX3" fmla="*/ 2428875 w 3238500"/>
              <a:gd name="connsiteY3" fmla="*/ 1290030 h 2717986"/>
              <a:gd name="connsiteX4" fmla="*/ 2428875 w 3238500"/>
              <a:gd name="connsiteY4" fmla="*/ 1290030 h 2717986"/>
              <a:gd name="connsiteX5" fmla="*/ 2645928 w 3238500"/>
              <a:gd name="connsiteY5" fmla="*/ 1826410 h 2717986"/>
              <a:gd name="connsiteX6" fmla="*/ 1619250 w 3238500"/>
              <a:gd name="connsiteY6" fmla="*/ 2717986 h 2717986"/>
              <a:gd name="connsiteX7" fmla="*/ 0 w 3238500"/>
              <a:gd name="connsiteY7" fmla="*/ 1290030 h 2717986"/>
              <a:gd name="connsiteX8" fmla="*/ 809625 w 3238500"/>
              <a:gd name="connsiteY8" fmla="*/ 1290030 h 2717986"/>
              <a:gd name="connsiteX9" fmla="*/ 809625 w 3238500"/>
              <a:gd name="connsiteY9" fmla="*/ 1290030 h 2717986"/>
              <a:gd name="connsiteX10" fmla="*/ 0 w 3238500"/>
              <a:gd name="connsiteY10" fmla="*/ 1290030 h 2717986"/>
              <a:gd name="connsiteX0" fmla="*/ 0 w 2645928"/>
              <a:gd name="connsiteY0" fmla="*/ 1290030 h 2717986"/>
              <a:gd name="connsiteX1" fmla="*/ 1746959 w 2645928"/>
              <a:gd name="connsiteY1" fmla="*/ 0 h 2717986"/>
              <a:gd name="connsiteX2" fmla="*/ 2467134 w 2645928"/>
              <a:gd name="connsiteY2" fmla="*/ 89561 h 2717986"/>
              <a:gd name="connsiteX3" fmla="*/ 2428875 w 2645928"/>
              <a:gd name="connsiteY3" fmla="*/ 1290030 h 2717986"/>
              <a:gd name="connsiteX4" fmla="*/ 2428875 w 2645928"/>
              <a:gd name="connsiteY4" fmla="*/ 1290030 h 2717986"/>
              <a:gd name="connsiteX5" fmla="*/ 2645928 w 2645928"/>
              <a:gd name="connsiteY5" fmla="*/ 1826410 h 2717986"/>
              <a:gd name="connsiteX6" fmla="*/ 1619250 w 2645928"/>
              <a:gd name="connsiteY6" fmla="*/ 2717986 h 2717986"/>
              <a:gd name="connsiteX7" fmla="*/ 0 w 2645928"/>
              <a:gd name="connsiteY7" fmla="*/ 1290030 h 2717986"/>
              <a:gd name="connsiteX8" fmla="*/ 809625 w 2645928"/>
              <a:gd name="connsiteY8" fmla="*/ 1290030 h 2717986"/>
              <a:gd name="connsiteX9" fmla="*/ 809625 w 2645928"/>
              <a:gd name="connsiteY9" fmla="*/ 1290030 h 2717986"/>
              <a:gd name="connsiteX10" fmla="*/ 0 w 2645928"/>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428875 w 2883521"/>
              <a:gd name="connsiteY3" fmla="*/ 129003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2717986"/>
              <a:gd name="connsiteX1" fmla="*/ 1746959 w 2883521"/>
              <a:gd name="connsiteY1" fmla="*/ 0 h 2717986"/>
              <a:gd name="connsiteX2" fmla="*/ 2467134 w 2883521"/>
              <a:gd name="connsiteY2" fmla="*/ 89561 h 2717986"/>
              <a:gd name="connsiteX3" fmla="*/ 2684294 w 2883521"/>
              <a:gd name="connsiteY3" fmla="*/ 533990 h 2717986"/>
              <a:gd name="connsiteX4" fmla="*/ 2883521 w 2883521"/>
              <a:gd name="connsiteY4" fmla="*/ 937552 h 2717986"/>
              <a:gd name="connsiteX5" fmla="*/ 2645928 w 2883521"/>
              <a:gd name="connsiteY5" fmla="*/ 1826410 h 2717986"/>
              <a:gd name="connsiteX6" fmla="*/ 1619250 w 2883521"/>
              <a:gd name="connsiteY6" fmla="*/ 2717986 h 2717986"/>
              <a:gd name="connsiteX7" fmla="*/ 0 w 2883521"/>
              <a:gd name="connsiteY7" fmla="*/ 1290030 h 2717986"/>
              <a:gd name="connsiteX8" fmla="*/ 809625 w 2883521"/>
              <a:gd name="connsiteY8" fmla="*/ 1290030 h 2717986"/>
              <a:gd name="connsiteX9" fmla="*/ 809625 w 2883521"/>
              <a:gd name="connsiteY9" fmla="*/ 1290030 h 2717986"/>
              <a:gd name="connsiteX10" fmla="*/ 0 w 2883521"/>
              <a:gd name="connsiteY10" fmla="*/ 1290030 h 2717986"/>
              <a:gd name="connsiteX0" fmla="*/ 0 w 2883521"/>
              <a:gd name="connsiteY0" fmla="*/ 1290030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0 w 2883521"/>
              <a:gd name="connsiteY10" fmla="*/ 1290030 h 1992931"/>
              <a:gd name="connsiteX0" fmla="*/ 526472 w 2883521"/>
              <a:gd name="connsiteY0" fmla="*/ 1931957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526472 w 2883521"/>
              <a:gd name="connsiteY10" fmla="*/ 1931957 h 1992931"/>
              <a:gd name="connsiteX0" fmla="*/ 314036 w 2883521"/>
              <a:gd name="connsiteY0" fmla="*/ 842066 h 1992931"/>
              <a:gd name="connsiteX1" fmla="*/ 1746959 w 2883521"/>
              <a:gd name="connsiteY1" fmla="*/ 0 h 1992931"/>
              <a:gd name="connsiteX2" fmla="*/ 2467134 w 2883521"/>
              <a:gd name="connsiteY2" fmla="*/ 89561 h 1992931"/>
              <a:gd name="connsiteX3" fmla="*/ 2684294 w 2883521"/>
              <a:gd name="connsiteY3" fmla="*/ 533990 h 1992931"/>
              <a:gd name="connsiteX4" fmla="*/ 2883521 w 2883521"/>
              <a:gd name="connsiteY4" fmla="*/ 937552 h 1992931"/>
              <a:gd name="connsiteX5" fmla="*/ 2645928 w 2883521"/>
              <a:gd name="connsiteY5" fmla="*/ 1826410 h 1992931"/>
              <a:gd name="connsiteX6" fmla="*/ 2732232 w 2883521"/>
              <a:gd name="connsiteY6" fmla="*/ 1992931 h 1992931"/>
              <a:gd name="connsiteX7" fmla="*/ 0 w 2883521"/>
              <a:gd name="connsiteY7" fmla="*/ 1290030 h 1992931"/>
              <a:gd name="connsiteX8" fmla="*/ 809625 w 2883521"/>
              <a:gd name="connsiteY8" fmla="*/ 1290030 h 1992931"/>
              <a:gd name="connsiteX9" fmla="*/ 809625 w 2883521"/>
              <a:gd name="connsiteY9" fmla="*/ 1290030 h 1992931"/>
              <a:gd name="connsiteX10" fmla="*/ 314036 w 2883521"/>
              <a:gd name="connsiteY10" fmla="*/ 842066 h 199293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495589 w 2569485"/>
              <a:gd name="connsiteY8" fmla="*/ 1290030 h 2430721"/>
              <a:gd name="connsiteX9" fmla="*/ 495589 w 2569485"/>
              <a:gd name="connsiteY9" fmla="*/ 1290030 h 2430721"/>
              <a:gd name="connsiteX10" fmla="*/ 0 w 2569485"/>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697346 w 2771242"/>
              <a:gd name="connsiteY8" fmla="*/ 1290030 h 2430721"/>
              <a:gd name="connsiteX9" fmla="*/ 0 w 2771242"/>
              <a:gd name="connsiteY9" fmla="*/ 1871921 h 2430721"/>
              <a:gd name="connsiteX10" fmla="*/ 201757 w 2771242"/>
              <a:gd name="connsiteY10" fmla="*/ 842066 h 2430721"/>
              <a:gd name="connsiteX0" fmla="*/ 201757 w 2771242"/>
              <a:gd name="connsiteY0" fmla="*/ 842066 h 2430721"/>
              <a:gd name="connsiteX1" fmla="*/ 1634680 w 2771242"/>
              <a:gd name="connsiteY1" fmla="*/ 0 h 2430721"/>
              <a:gd name="connsiteX2" fmla="*/ 2354855 w 2771242"/>
              <a:gd name="connsiteY2" fmla="*/ 89561 h 2430721"/>
              <a:gd name="connsiteX3" fmla="*/ 2572015 w 2771242"/>
              <a:gd name="connsiteY3" fmla="*/ 533990 h 2430721"/>
              <a:gd name="connsiteX4" fmla="*/ 2771242 w 2771242"/>
              <a:gd name="connsiteY4" fmla="*/ 937552 h 2430721"/>
              <a:gd name="connsiteX5" fmla="*/ 2533649 w 2771242"/>
              <a:gd name="connsiteY5" fmla="*/ 1826410 h 2430721"/>
              <a:gd name="connsiteX6" fmla="*/ 2619953 w 2771242"/>
              <a:gd name="connsiteY6" fmla="*/ 1992931 h 2430721"/>
              <a:gd name="connsiteX7" fmla="*/ 1679576 w 2771242"/>
              <a:gd name="connsiteY7" fmla="*/ 2430721 h 2430721"/>
              <a:gd name="connsiteX8" fmla="*/ 401783 w 2771242"/>
              <a:gd name="connsiteY8" fmla="*/ 2042794 h 2430721"/>
              <a:gd name="connsiteX9" fmla="*/ 0 w 2771242"/>
              <a:gd name="connsiteY9" fmla="*/ 1871921 h 2430721"/>
              <a:gd name="connsiteX10" fmla="*/ 201757 w 2771242"/>
              <a:gd name="connsiteY10" fmla="*/ 842066 h 2430721"/>
              <a:gd name="connsiteX0" fmla="*/ 0 w 2569485"/>
              <a:gd name="connsiteY0" fmla="*/ 842066 h 2430721"/>
              <a:gd name="connsiteX1" fmla="*/ 1432923 w 2569485"/>
              <a:gd name="connsiteY1" fmla="*/ 0 h 2430721"/>
              <a:gd name="connsiteX2" fmla="*/ 2153098 w 2569485"/>
              <a:gd name="connsiteY2" fmla="*/ 89561 h 2430721"/>
              <a:gd name="connsiteX3" fmla="*/ 2370258 w 2569485"/>
              <a:gd name="connsiteY3" fmla="*/ 533990 h 2430721"/>
              <a:gd name="connsiteX4" fmla="*/ 2569485 w 2569485"/>
              <a:gd name="connsiteY4" fmla="*/ 937552 h 2430721"/>
              <a:gd name="connsiteX5" fmla="*/ 2331892 w 2569485"/>
              <a:gd name="connsiteY5" fmla="*/ 1826410 h 2430721"/>
              <a:gd name="connsiteX6" fmla="*/ 2418196 w 2569485"/>
              <a:gd name="connsiteY6" fmla="*/ 1992931 h 2430721"/>
              <a:gd name="connsiteX7" fmla="*/ 1477819 w 2569485"/>
              <a:gd name="connsiteY7" fmla="*/ 2430721 h 2430721"/>
              <a:gd name="connsiteX8" fmla="*/ 200026 w 2569485"/>
              <a:gd name="connsiteY8" fmla="*/ 2042794 h 2430721"/>
              <a:gd name="connsiteX9" fmla="*/ 107661 w 2569485"/>
              <a:gd name="connsiteY9" fmla="*/ 837448 h 2430721"/>
              <a:gd name="connsiteX10" fmla="*/ 0 w 2569485"/>
              <a:gd name="connsiteY10" fmla="*/ 842066 h 2430721"/>
              <a:gd name="connsiteX0" fmla="*/ 201756 w 2771241"/>
              <a:gd name="connsiteY0" fmla="*/ 842066 h 2430721"/>
              <a:gd name="connsiteX1" fmla="*/ 1634679 w 2771241"/>
              <a:gd name="connsiteY1" fmla="*/ 0 h 2430721"/>
              <a:gd name="connsiteX2" fmla="*/ 2354854 w 2771241"/>
              <a:gd name="connsiteY2" fmla="*/ 89561 h 2430721"/>
              <a:gd name="connsiteX3" fmla="*/ 2572014 w 2771241"/>
              <a:gd name="connsiteY3" fmla="*/ 533990 h 2430721"/>
              <a:gd name="connsiteX4" fmla="*/ 2771241 w 2771241"/>
              <a:gd name="connsiteY4" fmla="*/ 937552 h 2430721"/>
              <a:gd name="connsiteX5" fmla="*/ 2533648 w 2771241"/>
              <a:gd name="connsiteY5" fmla="*/ 1826410 h 2430721"/>
              <a:gd name="connsiteX6" fmla="*/ 2619952 w 2771241"/>
              <a:gd name="connsiteY6" fmla="*/ 1992931 h 2430721"/>
              <a:gd name="connsiteX7" fmla="*/ 1679575 w 2771241"/>
              <a:gd name="connsiteY7" fmla="*/ 2430721 h 2430721"/>
              <a:gd name="connsiteX8" fmla="*/ 0 w 2771241"/>
              <a:gd name="connsiteY8" fmla="*/ 1858067 h 2430721"/>
              <a:gd name="connsiteX9" fmla="*/ 309417 w 2771241"/>
              <a:gd name="connsiteY9" fmla="*/ 837448 h 2430721"/>
              <a:gd name="connsiteX10" fmla="*/ 201756 w 2771241"/>
              <a:gd name="connsiteY10" fmla="*/ 842066 h 2430721"/>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19952 w 2771241"/>
              <a:gd name="connsiteY6" fmla="*/ 1992931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201756 w 2771241"/>
              <a:gd name="connsiteY0" fmla="*/ 842066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201756 w 2771241"/>
              <a:gd name="connsiteY10" fmla="*/ 842066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1314738 w 2771241"/>
              <a:gd name="connsiteY10"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59257 w 2771241"/>
              <a:gd name="connsiteY10" fmla="*/ 949511 h 2449194"/>
              <a:gd name="connsiteX11" fmla="*/ 1314738 w 2771241"/>
              <a:gd name="connsiteY11" fmla="*/ 1072975 h 2449194"/>
              <a:gd name="connsiteX0" fmla="*/ 1314738 w 2771241"/>
              <a:gd name="connsiteY0" fmla="*/ 1072975 h 2449194"/>
              <a:gd name="connsiteX1" fmla="*/ 1634679 w 2771241"/>
              <a:gd name="connsiteY1" fmla="*/ 0 h 2449194"/>
              <a:gd name="connsiteX2" fmla="*/ 2354854 w 2771241"/>
              <a:gd name="connsiteY2" fmla="*/ 89561 h 2449194"/>
              <a:gd name="connsiteX3" fmla="*/ 2572014 w 2771241"/>
              <a:gd name="connsiteY3" fmla="*/ 533990 h 2449194"/>
              <a:gd name="connsiteX4" fmla="*/ 2771241 w 2771241"/>
              <a:gd name="connsiteY4" fmla="*/ 937552 h 2449194"/>
              <a:gd name="connsiteX5" fmla="*/ 2533648 w 2771241"/>
              <a:gd name="connsiteY5" fmla="*/ 1826410 h 2449194"/>
              <a:gd name="connsiteX6" fmla="*/ 2606098 w 2771241"/>
              <a:gd name="connsiteY6" fmla="*/ 1979076 h 2449194"/>
              <a:gd name="connsiteX7" fmla="*/ 1656484 w 2771241"/>
              <a:gd name="connsiteY7" fmla="*/ 2449194 h 2449194"/>
              <a:gd name="connsiteX8" fmla="*/ 0 w 2771241"/>
              <a:gd name="connsiteY8" fmla="*/ 1858067 h 2449194"/>
              <a:gd name="connsiteX9" fmla="*/ 309417 w 2771241"/>
              <a:gd name="connsiteY9" fmla="*/ 837448 h 2449194"/>
              <a:gd name="connsiteX10" fmla="*/ 708457 w 2771241"/>
              <a:gd name="connsiteY10" fmla="*/ 917184 h 2449194"/>
              <a:gd name="connsiteX11" fmla="*/ 1314738 w 2771241"/>
              <a:gd name="connsiteY11" fmla="*/ 1072975 h 2449194"/>
              <a:gd name="connsiteX0" fmla="*/ 1314738 w 2771241"/>
              <a:gd name="connsiteY0" fmla="*/ 1072975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314738 w 2771241"/>
              <a:gd name="connsiteY12" fmla="*/ 1072975 h 2449194"/>
              <a:gd name="connsiteX0" fmla="*/ 1217756 w 2771241"/>
              <a:gd name="connsiteY0" fmla="*/ 1049884 h 2449194"/>
              <a:gd name="connsiteX1" fmla="*/ 1456602 w 2771241"/>
              <a:gd name="connsiteY1" fmla="*/ 59391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217756 w 2771241"/>
              <a:gd name="connsiteY12"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976312 w 2771241"/>
              <a:gd name="connsiteY12" fmla="*/ 991075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428894 w 2771241"/>
              <a:gd name="connsiteY12" fmla="*/ 302966 h 2449194"/>
              <a:gd name="connsiteX13" fmla="*/ 1217756 w 2771241"/>
              <a:gd name="connsiteY13"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897802 w 2771241"/>
              <a:gd name="connsiteY12" fmla="*/ 760166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1008639 w 2771241"/>
              <a:gd name="connsiteY12" fmla="*/ 229075 h 2449194"/>
              <a:gd name="connsiteX13" fmla="*/ 1428894 w 2771241"/>
              <a:gd name="connsiteY13" fmla="*/ 302966 h 2449194"/>
              <a:gd name="connsiteX14" fmla="*/ 1217756 w 2771241"/>
              <a:gd name="connsiteY14"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17184 h 2449194"/>
              <a:gd name="connsiteX12" fmla="*/ 791584 w 2771241"/>
              <a:gd name="connsiteY12" fmla="*/ 723220 h 2449194"/>
              <a:gd name="connsiteX13" fmla="*/ 1008639 w 2771241"/>
              <a:gd name="connsiteY13" fmla="*/ 229075 h 2449194"/>
              <a:gd name="connsiteX14" fmla="*/ 1428894 w 2771241"/>
              <a:gd name="connsiteY14" fmla="*/ 302966 h 2449194"/>
              <a:gd name="connsiteX15" fmla="*/ 1217756 w 2771241"/>
              <a:gd name="connsiteY15"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917184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791584 w 2771241"/>
              <a:gd name="connsiteY13" fmla="*/ 723220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528348 w 2771241"/>
              <a:gd name="connsiteY11" fmla="*/ 8756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3839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629948 w 2771241"/>
              <a:gd name="connsiteY11" fmla="*/ 1138856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194275 h 2449194"/>
              <a:gd name="connsiteX13" fmla="*/ 847002 w 2771241"/>
              <a:gd name="connsiteY13" fmla="*/ 732456 h 2449194"/>
              <a:gd name="connsiteX14" fmla="*/ 1008639 w 2771241"/>
              <a:gd name="connsiteY14" fmla="*/ 229075 h 2449194"/>
              <a:gd name="connsiteX15" fmla="*/ 1428894 w 2771241"/>
              <a:gd name="connsiteY15" fmla="*/ 302966 h 2449194"/>
              <a:gd name="connsiteX16" fmla="*/ 1217756 w 2771241"/>
              <a:gd name="connsiteY16"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708457 w 2771241"/>
              <a:gd name="connsiteY12" fmla="*/ 1074202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08457 w 2771241"/>
              <a:gd name="connsiteY11" fmla="*/ 926420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09417 w 2771241"/>
              <a:gd name="connsiteY10" fmla="*/ 8374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8639 w 2771241"/>
              <a:gd name="connsiteY15" fmla="*/ 229075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3438 w 2771241"/>
              <a:gd name="connsiteY1" fmla="*/ 1088056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17756 w 2771241"/>
              <a:gd name="connsiteY0" fmla="*/ 1049884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17756 w 2771241"/>
              <a:gd name="connsiteY17" fmla="*/ 1049884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54854 w 2771241"/>
              <a:gd name="connsiteY3" fmla="*/ 89561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33648 w 2771241"/>
              <a:gd name="connsiteY6" fmla="*/ 1826410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 name="connsiteX0" fmla="*/ 1205056 w 2771241"/>
              <a:gd name="connsiteY0" fmla="*/ 1059409 h 2449194"/>
              <a:gd name="connsiteX1" fmla="*/ 1319788 w 2771241"/>
              <a:gd name="connsiteY1" fmla="*/ 1078531 h 2449194"/>
              <a:gd name="connsiteX2" fmla="*/ 1634679 w 2771241"/>
              <a:gd name="connsiteY2" fmla="*/ 0 h 2449194"/>
              <a:gd name="connsiteX3" fmla="*/ 2335804 w 2771241"/>
              <a:gd name="connsiteY3" fmla="*/ 86386 h 2449194"/>
              <a:gd name="connsiteX4" fmla="*/ 2572014 w 2771241"/>
              <a:gd name="connsiteY4" fmla="*/ 533990 h 2449194"/>
              <a:gd name="connsiteX5" fmla="*/ 2771241 w 2771241"/>
              <a:gd name="connsiteY5" fmla="*/ 937552 h 2449194"/>
              <a:gd name="connsiteX6" fmla="*/ 2517773 w 2771241"/>
              <a:gd name="connsiteY6" fmla="*/ 1829585 h 2449194"/>
              <a:gd name="connsiteX7" fmla="*/ 2606098 w 2771241"/>
              <a:gd name="connsiteY7" fmla="*/ 1979076 h 2449194"/>
              <a:gd name="connsiteX8" fmla="*/ 1656484 w 2771241"/>
              <a:gd name="connsiteY8" fmla="*/ 2449194 h 2449194"/>
              <a:gd name="connsiteX9" fmla="*/ 0 w 2771241"/>
              <a:gd name="connsiteY9" fmla="*/ 1858067 h 2449194"/>
              <a:gd name="connsiteX10" fmla="*/ 312592 w 2771241"/>
              <a:gd name="connsiteY10" fmla="*/ 824748 h 2449194"/>
              <a:gd name="connsiteX11" fmla="*/ 711632 w 2771241"/>
              <a:gd name="connsiteY11" fmla="*/ 916895 h 2449194"/>
              <a:gd name="connsiteX12" fmla="*/ 625330 w 2771241"/>
              <a:gd name="connsiteY12" fmla="*/ 1171183 h 2449194"/>
              <a:gd name="connsiteX13" fmla="*/ 708457 w 2771241"/>
              <a:gd name="connsiteY13" fmla="*/ 1194275 h 2449194"/>
              <a:gd name="connsiteX14" fmla="*/ 847002 w 2771241"/>
              <a:gd name="connsiteY14" fmla="*/ 732456 h 2449194"/>
              <a:gd name="connsiteX15" fmla="*/ 1005464 w 2771241"/>
              <a:gd name="connsiteY15" fmla="*/ 232250 h 2449194"/>
              <a:gd name="connsiteX16" fmla="*/ 1428894 w 2771241"/>
              <a:gd name="connsiteY16" fmla="*/ 302966 h 2449194"/>
              <a:gd name="connsiteX17" fmla="*/ 1205056 w 2771241"/>
              <a:gd name="connsiteY17" fmla="*/ 1059409 h 24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71241" h="2449194">
                <a:moveTo>
                  <a:pt x="1205056" y="1059409"/>
                </a:moveTo>
                <a:lnTo>
                  <a:pt x="1319788" y="1078531"/>
                </a:lnTo>
                <a:lnTo>
                  <a:pt x="1634679" y="0"/>
                </a:lnTo>
                <a:lnTo>
                  <a:pt x="2335804" y="86386"/>
                </a:lnTo>
                <a:lnTo>
                  <a:pt x="2572014" y="533990"/>
                </a:lnTo>
                <a:lnTo>
                  <a:pt x="2771241" y="937552"/>
                </a:lnTo>
                <a:lnTo>
                  <a:pt x="2517773" y="1829585"/>
                </a:lnTo>
                <a:lnTo>
                  <a:pt x="2606098" y="1979076"/>
                </a:lnTo>
                <a:lnTo>
                  <a:pt x="1656484" y="2449194"/>
                </a:lnTo>
                <a:lnTo>
                  <a:pt x="0" y="1858067"/>
                </a:lnTo>
                <a:lnTo>
                  <a:pt x="312592" y="824748"/>
                </a:lnTo>
                <a:lnTo>
                  <a:pt x="711632" y="916895"/>
                </a:lnTo>
                <a:lnTo>
                  <a:pt x="625330" y="1171183"/>
                </a:lnTo>
                <a:lnTo>
                  <a:pt x="708457" y="1194275"/>
                </a:lnTo>
                <a:lnTo>
                  <a:pt x="847002" y="732456"/>
                </a:lnTo>
                <a:lnTo>
                  <a:pt x="1005464" y="232250"/>
                </a:lnTo>
                <a:lnTo>
                  <a:pt x="1428894" y="302966"/>
                </a:lnTo>
                <a:lnTo>
                  <a:pt x="1205056" y="1059409"/>
                </a:lnTo>
                <a:close/>
              </a:path>
            </a:pathLst>
          </a:custGeom>
        </p:spPr>
        <p:txBody>
          <a:bodyPr/>
          <a:lstStyle/>
          <a:p>
            <a:endParaRPr lang="en-US" dirty="0"/>
          </a:p>
        </p:txBody>
      </p:sp>
      <p:sp>
        <p:nvSpPr>
          <p:cNvPr id="25" name="Body Level One…">
            <a:extLst>
              <a:ext uri="{FF2B5EF4-FFF2-40B4-BE49-F238E27FC236}">
                <a16:creationId xmlns:a16="http://schemas.microsoft.com/office/drawing/2014/main" id="{9D712BEA-6FD5-5ED2-0713-5588E7487CE7}"/>
              </a:ext>
            </a:extLst>
          </p:cNvPr>
          <p:cNvSpPr txBox="1">
            <a:spLocks noGrp="1"/>
          </p:cNvSpPr>
          <p:nvPr>
            <p:ph type="body" idx="21" hasCustomPrompt="1"/>
          </p:nvPr>
        </p:nvSpPr>
        <p:spPr>
          <a:xfrm>
            <a:off x="18696046" y="10607040"/>
            <a:ext cx="3343052" cy="1005842"/>
          </a:xfrm>
          <a:prstGeom prst="rect">
            <a:avLst/>
          </a:prstGeom>
        </p:spPr>
        <p:txBody>
          <a:bodyPr numCol="1" spcCol="1059689"/>
          <a:lstStyle>
            <a:lvl1pPr algn="ctr" defTabSz="2438338">
              <a:lnSpc>
                <a:spcPct val="100000"/>
              </a:lnSpc>
              <a:spcBef>
                <a:spcPts val="0"/>
              </a:spcBef>
              <a:buSzTx/>
              <a:buNone/>
              <a:defRPr sz="2400" b="0" i="0" spc="-40" baseline="0">
                <a:solidFill>
                  <a:srgbClr val="000000"/>
                </a:solidFill>
                <a:latin typeface="Avenir Next Medium" panose="020B0503020202020204" pitchFamily="34" charset="0"/>
                <a:ea typeface="Avenir Next Medium" panose="020B0503020202020204" pitchFamily="34" charset="0"/>
                <a:cs typeface="Avenir Next Medium" panose="020B0503020202020204" pitchFamily="34" charset="0"/>
                <a:sym typeface="Avenir Light"/>
              </a:defRPr>
            </a:lvl1pPr>
            <a:lvl2pPr marL="0" indent="4572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2pPr>
            <a:lvl3pPr marL="0" indent="9144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3pPr>
            <a:lvl4pPr marL="0" indent="1371600" algn="ctr" defTabSz="2438338">
              <a:lnSpc>
                <a:spcPct val="100000"/>
              </a:lnSpc>
              <a:spcBef>
                <a:spcPts val="4500"/>
              </a:spcBef>
              <a:buSzTx/>
              <a:buNone/>
              <a:defRPr sz="2400" spc="0">
                <a:solidFill>
                  <a:srgbClr val="000000"/>
                </a:solidFill>
                <a:latin typeface="Avenir Light"/>
                <a:ea typeface="Avenir Light"/>
                <a:cs typeface="Avenir Light"/>
                <a:sym typeface="Avenir Light"/>
              </a:defRPr>
            </a:lvl4pPr>
            <a:lvl5pPr marL="0" indent="1828800" algn="ctr" defTabSz="2438338">
              <a:lnSpc>
                <a:spcPts val="2800"/>
              </a:lnSpc>
              <a:spcBef>
                <a:spcPts val="4500"/>
              </a:spcBef>
              <a:buSzTx/>
              <a:buNone/>
              <a:defRPr sz="2400" spc="0">
                <a:solidFill>
                  <a:srgbClr val="000000"/>
                </a:solidFill>
                <a:latin typeface="Avenir Light"/>
                <a:ea typeface="Avenir Light"/>
                <a:cs typeface="Avenir Light"/>
                <a:sym typeface="Avenir Light"/>
              </a:defRPr>
            </a:lvl5pPr>
          </a:lstStyle>
          <a:p>
            <a:r>
              <a:rPr lang="en-GB" dirty="0"/>
              <a:t>Team member name</a:t>
            </a:r>
          </a:p>
          <a:p>
            <a:r>
              <a:rPr lang="en-GB" dirty="0"/>
              <a:t>Job title and other info</a:t>
            </a:r>
            <a:endParaRPr dirty="0"/>
          </a:p>
        </p:txBody>
      </p:sp>
    </p:spTree>
    <p:extLst>
      <p:ext uri="{BB962C8B-B14F-4D97-AF65-F5344CB8AC3E}">
        <p14:creationId xmlns:p14="http://schemas.microsoft.com/office/powerpoint/2010/main" val="75800366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2 FULL BLEED IMAGES">
    <p:bg>
      <p:bgPr>
        <a:solidFill>
          <a:srgbClr val="FFFFFF"/>
        </a:solidFill>
        <a:effectLst/>
      </p:bgPr>
    </p:bg>
    <p:spTree>
      <p:nvGrpSpPr>
        <p:cNvPr id="1" name=""/>
        <p:cNvGrpSpPr/>
        <p:nvPr/>
      </p:nvGrpSpPr>
      <p:grpSpPr>
        <a:xfrm>
          <a:off x="0" y="0"/>
          <a:ext cx="0" cy="0"/>
          <a:chOff x="0" y="0"/>
          <a:chExt cx="0" cy="0"/>
        </a:xfrm>
      </p:grpSpPr>
      <p:sp>
        <p:nvSpPr>
          <p:cNvPr id="217" name="bowl of salad with fried rice, boiled eggs and chopsticks"/>
          <p:cNvSpPr>
            <a:spLocks noGrp="1"/>
          </p:cNvSpPr>
          <p:nvPr>
            <p:ph type="pic" idx="21"/>
          </p:nvPr>
        </p:nvSpPr>
        <p:spPr>
          <a:xfrm>
            <a:off x="-2763" y="-91440"/>
            <a:ext cx="12236327" cy="13896000"/>
          </a:xfrm>
          <a:prstGeom prst="rect">
            <a:avLst/>
          </a:prstGeom>
        </p:spPr>
        <p:txBody>
          <a:bodyPr lIns="91439" tIns="45719" rIns="91439" bIns="45719" numCol="1" spcCol="38100">
            <a:noAutofit/>
          </a:bodyPr>
          <a:lstStyle/>
          <a:p>
            <a:endParaRPr/>
          </a:p>
        </p:txBody>
      </p:sp>
      <p:sp>
        <p:nvSpPr>
          <p:cNvPr id="3" name="bowl of salad with fried rice, boiled eggs and chopsticks">
            <a:extLst>
              <a:ext uri="{FF2B5EF4-FFF2-40B4-BE49-F238E27FC236}">
                <a16:creationId xmlns:a16="http://schemas.microsoft.com/office/drawing/2014/main" id="{D9D4C3A2-DE56-28ED-B326-ADE35B8DDD50}"/>
              </a:ext>
            </a:extLst>
          </p:cNvPr>
          <p:cNvSpPr>
            <a:spLocks noGrp="1"/>
          </p:cNvSpPr>
          <p:nvPr>
            <p:ph type="pic" idx="22"/>
          </p:nvPr>
        </p:nvSpPr>
        <p:spPr>
          <a:xfrm>
            <a:off x="12212789" y="-91440"/>
            <a:ext cx="12236327" cy="13896000"/>
          </a:xfrm>
          <a:prstGeom prst="rect">
            <a:avLst/>
          </a:prstGeom>
        </p:spPr>
        <p:txBody>
          <a:bodyPr lIns="91439" tIns="45719" rIns="91439" bIns="45719" numCol="1" spcCol="38100">
            <a:noAutofit/>
          </a:bodyPr>
          <a:lstStyle/>
          <a:p>
            <a:endParaRPr/>
          </a:p>
        </p:txBody>
      </p:sp>
      <p:sp>
        <p:nvSpPr>
          <p:cNvPr id="218" name="Shape"/>
          <p:cNvSpPr/>
          <p:nvPr/>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pic>
        <p:nvPicPr>
          <p:cNvPr id="2" name="EFFIE_MASTER_ICON_ONLY_GOLD_RGB.png" descr="EFFIE_MASTER_ICON_ONLY_GOLD_RGB.png">
            <a:extLst>
              <a:ext uri="{FF2B5EF4-FFF2-40B4-BE49-F238E27FC236}">
                <a16:creationId xmlns:a16="http://schemas.microsoft.com/office/drawing/2014/main" id="{B07C17E7-7160-6D5B-DCDB-438869AC23D5}"/>
              </a:ext>
            </a:extLst>
          </p:cNvPr>
          <p:cNvPicPr>
            <a:picLocks noChangeAspect="1"/>
          </p:cNvPicPr>
          <p:nvPr userDrawn="1"/>
        </p:nvPicPr>
        <p:blipFill>
          <a:blip r:embed="rId2"/>
          <a:stretch>
            <a:fillRect/>
          </a:stretch>
        </p:blipFill>
        <p:spPr>
          <a:xfrm>
            <a:off x="23181235" y="12429464"/>
            <a:ext cx="841885" cy="758883"/>
          </a:xfrm>
          <a:prstGeom prst="rect">
            <a:avLst/>
          </a:prstGeom>
          <a:ln w="12700">
            <a:miter lim="400000"/>
          </a:ln>
        </p:spPr>
      </p:pic>
      <p:sp>
        <p:nvSpPr>
          <p:cNvPr id="4" name="Presentation TITLE ・ PROJECT ・ VERSION…">
            <a:extLst>
              <a:ext uri="{FF2B5EF4-FFF2-40B4-BE49-F238E27FC236}">
                <a16:creationId xmlns:a16="http://schemas.microsoft.com/office/drawing/2014/main" id="{17AEF0CB-4BC8-D4F7-CDC7-CF257985D61F}"/>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5" name="Slide Number">
            <a:extLst>
              <a:ext uri="{FF2B5EF4-FFF2-40B4-BE49-F238E27FC236}">
                <a16:creationId xmlns:a16="http://schemas.microsoft.com/office/drawing/2014/main" id="{652F3B12-719F-EA06-8B97-D8DFB5AF24AC}"/>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415326497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reserve="1">
  <p:cSld name="1_PROGRESSION CHART - 4 ARROWS">
    <p:bg>
      <p:bgPr>
        <a:solidFill>
          <a:srgbClr val="FFFFFF"/>
        </a:solidFill>
        <a:effectLst/>
      </p:bgPr>
    </p:bg>
    <p:spTree>
      <p:nvGrpSpPr>
        <p:cNvPr id="1" name=""/>
        <p:cNvGrpSpPr/>
        <p:nvPr/>
      </p:nvGrpSpPr>
      <p:grpSpPr>
        <a:xfrm>
          <a:off x="0" y="0"/>
          <a:ext cx="0" cy="0"/>
          <a:chOff x="0" y="0"/>
          <a:chExt cx="0" cy="0"/>
        </a:xfrm>
      </p:grpSpPr>
      <p:pic>
        <p:nvPicPr>
          <p:cNvPr id="369" name="Picture 6" descr="Picture 6"/>
          <p:cNvPicPr>
            <a:picLocks noChangeAspect="1"/>
          </p:cNvPicPr>
          <p:nvPr/>
        </p:nvPicPr>
        <p:blipFill>
          <a:blip r:embed="rId2"/>
          <a:stretch>
            <a:fillRect/>
          </a:stretch>
        </p:blipFill>
        <p:spPr>
          <a:xfrm>
            <a:off x="0" y="0"/>
            <a:ext cx="24384295" cy="13716166"/>
          </a:xfrm>
          <a:prstGeom prst="rect">
            <a:avLst/>
          </a:prstGeom>
          <a:ln w="12700">
            <a:miter lim="400000"/>
          </a:ln>
        </p:spPr>
      </p:pic>
      <p:sp>
        <p:nvSpPr>
          <p:cNvPr id="370" name="Shape"/>
          <p:cNvSpPr/>
          <p:nvPr/>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sp>
        <p:nvSpPr>
          <p:cNvPr id="374" name="Slide Title"/>
          <p:cNvSpPr txBox="1">
            <a:spLocks noGrp="1"/>
          </p:cNvSpPr>
          <p:nvPr>
            <p:ph type="title" hasCustomPrompt="1"/>
          </p:nvPr>
        </p:nvSpPr>
        <p:spPr>
          <a:xfrm>
            <a:off x="1242033" y="1281563"/>
            <a:ext cx="21193793" cy="1918837"/>
          </a:xfrm>
          <a:prstGeom prst="rect">
            <a:avLst/>
          </a:prstGeom>
        </p:spPr>
        <p:txBody>
          <a:bodyPr>
            <a:normAutofit/>
          </a:bodyPr>
          <a:lstStyle>
            <a:lvl1pPr>
              <a:defRPr sz="5400">
                <a:solidFill>
                  <a:srgbClr val="946F1F"/>
                </a:solidFill>
              </a:defRPr>
            </a:lvl1pPr>
          </a:lstStyle>
          <a:p>
            <a:r>
              <a:rPr dirty="0"/>
              <a:t>Slide Title</a:t>
            </a:r>
          </a:p>
        </p:txBody>
      </p:sp>
      <p:sp>
        <p:nvSpPr>
          <p:cNvPr id="375" name="Shape"/>
          <p:cNvSpPr/>
          <p:nvPr/>
        </p:nvSpPr>
        <p:spPr>
          <a:xfrm>
            <a:off x="1287224" y="4177166"/>
            <a:ext cx="6453112" cy="5361667"/>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sp>
        <p:nvSpPr>
          <p:cNvPr id="376" name="Shape"/>
          <p:cNvSpPr/>
          <p:nvPr/>
        </p:nvSpPr>
        <p:spPr>
          <a:xfrm>
            <a:off x="6406037" y="4177166"/>
            <a:ext cx="6453112" cy="5361667"/>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sp>
        <p:nvSpPr>
          <p:cNvPr id="377" name="Shape"/>
          <p:cNvSpPr/>
          <p:nvPr/>
        </p:nvSpPr>
        <p:spPr>
          <a:xfrm>
            <a:off x="11524850" y="4177166"/>
            <a:ext cx="6453112" cy="5361667"/>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sp>
        <p:nvSpPr>
          <p:cNvPr id="378" name="Shape"/>
          <p:cNvSpPr/>
          <p:nvPr/>
        </p:nvSpPr>
        <p:spPr>
          <a:xfrm>
            <a:off x="16643663" y="4177167"/>
            <a:ext cx="6453112" cy="5361667"/>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pic>
        <p:nvPicPr>
          <p:cNvPr id="2" name="EFFIE_MASTER_ICON_ONLY_GOLD_RGB.png" descr="EFFIE_MASTER_ICON_ONLY_GOLD_RGB.png">
            <a:extLst>
              <a:ext uri="{FF2B5EF4-FFF2-40B4-BE49-F238E27FC236}">
                <a16:creationId xmlns:a16="http://schemas.microsoft.com/office/drawing/2014/main" id="{FC2C02F9-1F2F-A00C-623E-60C13D174237}"/>
              </a:ext>
            </a:extLst>
          </p:cNvPr>
          <p:cNvPicPr>
            <a:picLocks noChangeAspect="1"/>
          </p:cNvPicPr>
          <p:nvPr userDrawn="1"/>
        </p:nvPicPr>
        <p:blipFill>
          <a:blip r:embed="rId3"/>
          <a:stretch>
            <a:fillRect/>
          </a:stretch>
        </p:blipFill>
        <p:spPr>
          <a:xfrm>
            <a:off x="23181235" y="12429464"/>
            <a:ext cx="841885" cy="758883"/>
          </a:xfrm>
          <a:prstGeom prst="rect">
            <a:avLst/>
          </a:prstGeom>
          <a:ln w="12700">
            <a:miter lim="400000"/>
          </a:ln>
        </p:spPr>
      </p:pic>
      <p:sp>
        <p:nvSpPr>
          <p:cNvPr id="4" name="Presentation TITLE ・ PROJECT ・ VERSION…">
            <a:extLst>
              <a:ext uri="{FF2B5EF4-FFF2-40B4-BE49-F238E27FC236}">
                <a16:creationId xmlns:a16="http://schemas.microsoft.com/office/drawing/2014/main" id="{242666C6-3051-EE80-A2F3-06707A41DBDD}"/>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5" name="Slide Number">
            <a:extLst>
              <a:ext uri="{FF2B5EF4-FFF2-40B4-BE49-F238E27FC236}">
                <a16:creationId xmlns:a16="http://schemas.microsoft.com/office/drawing/2014/main" id="{295533EA-6B55-36C4-0767-4BA9FA923781}"/>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Tree>
    <p:extLst>
      <p:ext uri="{BB962C8B-B14F-4D97-AF65-F5344CB8AC3E}">
        <p14:creationId xmlns:p14="http://schemas.microsoft.com/office/powerpoint/2010/main" val="308945842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reserve="1">
  <p:cSld name="PROGRESSION CHART - 5 ARROWS">
    <p:bg>
      <p:bgPr>
        <a:solidFill>
          <a:srgbClr val="FFFFFF"/>
        </a:solidFill>
        <a:effectLst/>
      </p:bgPr>
    </p:bg>
    <p:spTree>
      <p:nvGrpSpPr>
        <p:cNvPr id="1" name=""/>
        <p:cNvGrpSpPr/>
        <p:nvPr/>
      </p:nvGrpSpPr>
      <p:grpSpPr>
        <a:xfrm>
          <a:off x="0" y="0"/>
          <a:ext cx="0" cy="0"/>
          <a:chOff x="0" y="0"/>
          <a:chExt cx="0" cy="0"/>
        </a:xfrm>
      </p:grpSpPr>
      <p:pic>
        <p:nvPicPr>
          <p:cNvPr id="369" name="Picture 6" descr="Picture 6"/>
          <p:cNvPicPr>
            <a:picLocks noChangeAspect="1"/>
          </p:cNvPicPr>
          <p:nvPr/>
        </p:nvPicPr>
        <p:blipFill>
          <a:blip r:embed="rId2"/>
          <a:stretch>
            <a:fillRect/>
          </a:stretch>
        </p:blipFill>
        <p:spPr>
          <a:xfrm>
            <a:off x="0" y="0"/>
            <a:ext cx="24384295" cy="13716166"/>
          </a:xfrm>
          <a:prstGeom prst="rect">
            <a:avLst/>
          </a:prstGeom>
          <a:ln w="12700">
            <a:miter lim="400000"/>
          </a:ln>
        </p:spPr>
      </p:pic>
      <p:sp>
        <p:nvSpPr>
          <p:cNvPr id="370" name="Shape"/>
          <p:cNvSpPr/>
          <p:nvPr/>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sp>
        <p:nvSpPr>
          <p:cNvPr id="374" name="Slide Title"/>
          <p:cNvSpPr txBox="1">
            <a:spLocks noGrp="1"/>
          </p:cNvSpPr>
          <p:nvPr>
            <p:ph type="title" hasCustomPrompt="1"/>
          </p:nvPr>
        </p:nvSpPr>
        <p:spPr>
          <a:xfrm>
            <a:off x="1242033" y="1281563"/>
            <a:ext cx="21193793" cy="1835710"/>
          </a:xfrm>
          <a:prstGeom prst="rect">
            <a:avLst/>
          </a:prstGeom>
        </p:spPr>
        <p:txBody>
          <a:bodyPr>
            <a:normAutofit/>
          </a:bodyPr>
          <a:lstStyle>
            <a:lvl1pPr>
              <a:defRPr sz="5400">
                <a:solidFill>
                  <a:srgbClr val="946F1F"/>
                </a:solidFill>
              </a:defRPr>
            </a:lvl1pPr>
          </a:lstStyle>
          <a:p>
            <a:r>
              <a:rPr dirty="0"/>
              <a:t>Slide Title</a:t>
            </a:r>
          </a:p>
        </p:txBody>
      </p:sp>
      <p:pic>
        <p:nvPicPr>
          <p:cNvPr id="2" name="EFFIE_MASTER_ICON_ONLY_GOLD_RGB.png" descr="EFFIE_MASTER_ICON_ONLY_GOLD_RGB.png">
            <a:extLst>
              <a:ext uri="{FF2B5EF4-FFF2-40B4-BE49-F238E27FC236}">
                <a16:creationId xmlns:a16="http://schemas.microsoft.com/office/drawing/2014/main" id="{FC2C02F9-1F2F-A00C-623E-60C13D174237}"/>
              </a:ext>
            </a:extLst>
          </p:cNvPr>
          <p:cNvPicPr>
            <a:picLocks noChangeAspect="1"/>
          </p:cNvPicPr>
          <p:nvPr userDrawn="1"/>
        </p:nvPicPr>
        <p:blipFill>
          <a:blip r:embed="rId3"/>
          <a:stretch>
            <a:fillRect/>
          </a:stretch>
        </p:blipFill>
        <p:spPr>
          <a:xfrm>
            <a:off x="23181235" y="12429464"/>
            <a:ext cx="841885" cy="758883"/>
          </a:xfrm>
          <a:prstGeom prst="rect">
            <a:avLst/>
          </a:prstGeom>
          <a:ln w="12700">
            <a:miter lim="400000"/>
          </a:ln>
        </p:spPr>
      </p:pic>
      <p:sp>
        <p:nvSpPr>
          <p:cNvPr id="4" name="Presentation TITLE ・ PROJECT ・ VERSION…">
            <a:extLst>
              <a:ext uri="{FF2B5EF4-FFF2-40B4-BE49-F238E27FC236}">
                <a16:creationId xmlns:a16="http://schemas.microsoft.com/office/drawing/2014/main" id="{242666C6-3051-EE80-A2F3-06707A41DBDD}"/>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5" name="Slide Number">
            <a:extLst>
              <a:ext uri="{FF2B5EF4-FFF2-40B4-BE49-F238E27FC236}">
                <a16:creationId xmlns:a16="http://schemas.microsoft.com/office/drawing/2014/main" id="{295533EA-6B55-36C4-0767-4BA9FA923781}"/>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375" name="Shape"/>
          <p:cNvSpPr/>
          <p:nvPr/>
        </p:nvSpPr>
        <p:spPr>
          <a:xfrm>
            <a:off x="1287225" y="4557463"/>
            <a:ext cx="5237432" cy="4601073"/>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sp>
        <p:nvSpPr>
          <p:cNvPr id="376" name="Shape"/>
          <p:cNvSpPr/>
          <p:nvPr/>
        </p:nvSpPr>
        <p:spPr>
          <a:xfrm>
            <a:off x="5441722" y="4557463"/>
            <a:ext cx="5237432" cy="4601073"/>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sp>
        <p:nvSpPr>
          <p:cNvPr id="377" name="Shape"/>
          <p:cNvSpPr/>
          <p:nvPr/>
        </p:nvSpPr>
        <p:spPr>
          <a:xfrm>
            <a:off x="9596219" y="4557463"/>
            <a:ext cx="5237432" cy="4601073"/>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a:solidFill>
                <a:schemeClr val="tx1"/>
              </a:solidFill>
              <a:latin typeface="Avenir Light" panose="020B0402020203020204" pitchFamily="34" charset="77"/>
            </a:endParaRPr>
          </a:p>
        </p:txBody>
      </p:sp>
      <p:sp>
        <p:nvSpPr>
          <p:cNvPr id="378" name="Shape"/>
          <p:cNvSpPr/>
          <p:nvPr/>
        </p:nvSpPr>
        <p:spPr>
          <a:xfrm>
            <a:off x="13750716" y="4557464"/>
            <a:ext cx="5237432" cy="4601073"/>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dirty="0">
              <a:solidFill>
                <a:schemeClr val="tx1"/>
              </a:solidFill>
              <a:latin typeface="Avenir Light" panose="020B0402020203020204" pitchFamily="34" charset="77"/>
            </a:endParaRPr>
          </a:p>
        </p:txBody>
      </p:sp>
      <p:sp>
        <p:nvSpPr>
          <p:cNvPr id="3" name="Shape">
            <a:extLst>
              <a:ext uri="{FF2B5EF4-FFF2-40B4-BE49-F238E27FC236}">
                <a16:creationId xmlns:a16="http://schemas.microsoft.com/office/drawing/2014/main" id="{4AED9B24-D6A3-5947-9973-475256BE8559}"/>
              </a:ext>
            </a:extLst>
          </p:cNvPr>
          <p:cNvSpPr/>
          <p:nvPr userDrawn="1"/>
        </p:nvSpPr>
        <p:spPr>
          <a:xfrm>
            <a:off x="17943803" y="4557464"/>
            <a:ext cx="5237432" cy="4601073"/>
          </a:xfrm>
          <a:custGeom>
            <a:avLst/>
            <a:gdLst/>
            <a:ahLst/>
            <a:cxnLst>
              <a:cxn ang="0">
                <a:pos x="wd2" y="hd2"/>
              </a:cxn>
              <a:cxn ang="5400000">
                <a:pos x="wd2" y="hd2"/>
              </a:cxn>
              <a:cxn ang="10800000">
                <a:pos x="wd2" y="hd2"/>
              </a:cxn>
              <a:cxn ang="16200000">
                <a:pos x="wd2" y="hd2"/>
              </a:cxn>
            </a:cxnLst>
            <a:rect l="0" t="0" r="r" b="b"/>
            <a:pathLst>
              <a:path w="21600" h="21600" extrusionOk="0">
                <a:moveTo>
                  <a:pt x="16370" y="21600"/>
                </a:moveTo>
                <a:lnTo>
                  <a:pt x="16370" y="21600"/>
                </a:lnTo>
                <a:lnTo>
                  <a:pt x="21600" y="10800"/>
                </a:lnTo>
                <a:lnTo>
                  <a:pt x="16370" y="0"/>
                </a:lnTo>
                <a:lnTo>
                  <a:pt x="16370" y="0"/>
                </a:lnTo>
                <a:lnTo>
                  <a:pt x="0" y="0"/>
                </a:lnTo>
                <a:lnTo>
                  <a:pt x="5206" y="10852"/>
                </a:lnTo>
                <a:lnTo>
                  <a:pt x="0" y="21600"/>
                </a:lnTo>
                <a:lnTo>
                  <a:pt x="16370" y="21600"/>
                </a:lnTo>
                <a:close/>
              </a:path>
            </a:pathLst>
          </a:custGeom>
          <a:solidFill>
            <a:srgbClr val="FFFFFF"/>
          </a:solidFill>
          <a:ln w="12700">
            <a:solidFill>
              <a:srgbClr val="929292"/>
            </a:solidFill>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b="0" i="0" dirty="0">
              <a:solidFill>
                <a:schemeClr val="tx1"/>
              </a:solidFill>
              <a:latin typeface="Avenir Light" panose="020B0402020203020204" pitchFamily="34" charset="77"/>
            </a:endParaRPr>
          </a:p>
        </p:txBody>
      </p:sp>
    </p:spTree>
    <p:extLst>
      <p:ext uri="{BB962C8B-B14F-4D97-AF65-F5344CB8AC3E}">
        <p14:creationId xmlns:p14="http://schemas.microsoft.com/office/powerpoint/2010/main" val="298833861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 Column Chart + Images">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F76F1A0D-CA08-EF66-05CE-0EA81A101C51}"/>
              </a:ext>
            </a:extLst>
          </p:cNvPr>
          <p:cNvPicPr>
            <a:picLocks noChangeAspect="1"/>
          </p:cNvPicPr>
          <p:nvPr userDrawn="1"/>
        </p:nvPicPr>
        <p:blipFill>
          <a:blip r:embed="rId2"/>
          <a:stretch>
            <a:fillRect/>
          </a:stretch>
        </p:blipFill>
        <p:spPr>
          <a:xfrm>
            <a:off x="0" y="0"/>
            <a:ext cx="24384295" cy="13716166"/>
          </a:xfrm>
          <a:prstGeom prst="rect">
            <a:avLst/>
          </a:prstGeom>
          <a:ln w="12700">
            <a:miter lim="400000"/>
          </a:ln>
        </p:spPr>
      </p:pic>
      <p:sp>
        <p:nvSpPr>
          <p:cNvPr id="15" name="Shape">
            <a:extLst>
              <a:ext uri="{FF2B5EF4-FFF2-40B4-BE49-F238E27FC236}">
                <a16:creationId xmlns:a16="http://schemas.microsoft.com/office/drawing/2014/main" id="{934F7E93-327A-84B8-1A9D-F9FF57C125BA}"/>
              </a:ext>
            </a:extLst>
          </p:cNvPr>
          <p:cNvSpPr/>
          <p:nvPr userDrawn="1"/>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pic>
        <p:nvPicPr>
          <p:cNvPr id="16" name="EFFIE_MASTER_ICON_ONLY_GOLD_RGB.png" descr="EFFIE_MASTER_ICON_ONLY_GOLD_RGB.png">
            <a:extLst>
              <a:ext uri="{FF2B5EF4-FFF2-40B4-BE49-F238E27FC236}">
                <a16:creationId xmlns:a16="http://schemas.microsoft.com/office/drawing/2014/main" id="{A56406DE-2F48-7CA0-3AB1-68E163EB1B44}"/>
              </a:ext>
            </a:extLst>
          </p:cNvPr>
          <p:cNvPicPr>
            <a:picLocks noChangeAspect="1"/>
          </p:cNvPicPr>
          <p:nvPr userDrawn="1"/>
        </p:nvPicPr>
        <p:blipFill>
          <a:blip r:embed="rId3"/>
          <a:stretch>
            <a:fillRect/>
          </a:stretch>
        </p:blipFill>
        <p:spPr>
          <a:xfrm>
            <a:off x="23181235" y="12429464"/>
            <a:ext cx="841885" cy="758883"/>
          </a:xfrm>
          <a:prstGeom prst="rect">
            <a:avLst/>
          </a:prstGeom>
          <a:ln w="12700">
            <a:miter lim="400000"/>
          </a:ln>
        </p:spPr>
      </p:pic>
      <p:sp>
        <p:nvSpPr>
          <p:cNvPr id="17" name="Presentation TITLE ・ PROJECT ・ VERSION…">
            <a:extLst>
              <a:ext uri="{FF2B5EF4-FFF2-40B4-BE49-F238E27FC236}">
                <a16:creationId xmlns:a16="http://schemas.microsoft.com/office/drawing/2014/main" id="{90DFE7D5-0FA6-C0FF-30D4-05E6E9E9793E}"/>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18" name="Slide Number">
            <a:extLst>
              <a:ext uri="{FF2B5EF4-FFF2-40B4-BE49-F238E27FC236}">
                <a16:creationId xmlns:a16="http://schemas.microsoft.com/office/drawing/2014/main" id="{DE7DD968-1F5D-BB17-56BA-4C177384CFF3}"/>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22" name="Slide Title">
            <a:extLst>
              <a:ext uri="{FF2B5EF4-FFF2-40B4-BE49-F238E27FC236}">
                <a16:creationId xmlns:a16="http://schemas.microsoft.com/office/drawing/2014/main" id="{A39E1EFD-1C9E-E8D6-3D94-C8A53108C7AB}"/>
              </a:ext>
            </a:extLst>
          </p:cNvPr>
          <p:cNvSpPr txBox="1">
            <a:spLocks noGrp="1"/>
          </p:cNvSpPr>
          <p:nvPr>
            <p:ph type="title" hasCustomPrompt="1"/>
          </p:nvPr>
        </p:nvSpPr>
        <p:spPr>
          <a:xfrm>
            <a:off x="1242033" y="1281563"/>
            <a:ext cx="21193793" cy="1835710"/>
          </a:xfrm>
          <a:prstGeom prst="rect">
            <a:avLst/>
          </a:prstGeom>
        </p:spPr>
        <p:txBody>
          <a:bodyPr>
            <a:normAutofit/>
          </a:bodyPr>
          <a:lstStyle>
            <a:lvl1pPr>
              <a:defRPr sz="5400">
                <a:solidFill>
                  <a:srgbClr val="946F1F"/>
                </a:solidFill>
              </a:defRPr>
            </a:lvl1pPr>
          </a:lstStyle>
          <a:p>
            <a:r>
              <a:rPr dirty="0"/>
              <a:t>Slide Title</a:t>
            </a:r>
            <a:r>
              <a:rPr lang="en-GB" dirty="0"/>
              <a:t>: 3 Column Chart</a:t>
            </a:r>
            <a:endParaRPr dirty="0"/>
          </a:p>
        </p:txBody>
      </p:sp>
      <p:sp>
        <p:nvSpPr>
          <p:cNvPr id="32" name="bowl of salad with fried rice, boiled eggs and chopsticks">
            <a:extLst>
              <a:ext uri="{FF2B5EF4-FFF2-40B4-BE49-F238E27FC236}">
                <a16:creationId xmlns:a16="http://schemas.microsoft.com/office/drawing/2014/main" id="{18EBEB86-6329-F7F7-9ACC-F2FF412B6027}"/>
              </a:ext>
            </a:extLst>
          </p:cNvPr>
          <p:cNvSpPr>
            <a:spLocks noGrp="1"/>
          </p:cNvSpPr>
          <p:nvPr>
            <p:ph type="pic" sz="quarter" idx="29"/>
          </p:nvPr>
        </p:nvSpPr>
        <p:spPr>
          <a:xfrm>
            <a:off x="3798377" y="3247500"/>
            <a:ext cx="2971203" cy="2639182"/>
          </a:xfrm>
          <a:prstGeom prst="rect">
            <a:avLst/>
          </a:prstGeom>
        </p:spPr>
        <p:txBody>
          <a:bodyPr lIns="91439" tIns="45719" rIns="91439" bIns="45719" numCol="1" spcCol="38100">
            <a:noAutofit/>
          </a:bodyPr>
          <a:lstStyle/>
          <a:p>
            <a:endParaRPr dirty="0"/>
          </a:p>
        </p:txBody>
      </p:sp>
      <p:sp>
        <p:nvSpPr>
          <p:cNvPr id="35" name="bowl of salad with fried rice, boiled eggs and chopsticks">
            <a:extLst>
              <a:ext uri="{FF2B5EF4-FFF2-40B4-BE49-F238E27FC236}">
                <a16:creationId xmlns:a16="http://schemas.microsoft.com/office/drawing/2014/main" id="{FB86D3F3-7BA8-71BA-E673-4FB435340DC6}"/>
              </a:ext>
            </a:extLst>
          </p:cNvPr>
          <p:cNvSpPr>
            <a:spLocks noGrp="1"/>
          </p:cNvSpPr>
          <p:nvPr>
            <p:ph type="pic" sz="quarter" idx="32"/>
          </p:nvPr>
        </p:nvSpPr>
        <p:spPr>
          <a:xfrm>
            <a:off x="10678688" y="3265715"/>
            <a:ext cx="2971203" cy="2639182"/>
          </a:xfrm>
          <a:prstGeom prst="rect">
            <a:avLst/>
          </a:prstGeom>
        </p:spPr>
        <p:txBody>
          <a:bodyPr lIns="91439" tIns="45719" rIns="91439" bIns="45719" numCol="1" spcCol="38100">
            <a:noAutofit/>
          </a:bodyPr>
          <a:lstStyle/>
          <a:p>
            <a:endParaRPr dirty="0"/>
          </a:p>
        </p:txBody>
      </p:sp>
      <p:sp>
        <p:nvSpPr>
          <p:cNvPr id="36" name="Body Level One…">
            <a:extLst>
              <a:ext uri="{FF2B5EF4-FFF2-40B4-BE49-F238E27FC236}">
                <a16:creationId xmlns:a16="http://schemas.microsoft.com/office/drawing/2014/main" id="{ABE70CD2-1CC7-068D-03FE-968141D2A4D6}"/>
              </a:ext>
            </a:extLst>
          </p:cNvPr>
          <p:cNvSpPr txBox="1">
            <a:spLocks noGrp="1"/>
          </p:cNvSpPr>
          <p:nvPr>
            <p:ph type="body" idx="33" hasCustomPrompt="1"/>
          </p:nvPr>
        </p:nvSpPr>
        <p:spPr>
          <a:xfrm>
            <a:off x="16441266" y="7542478"/>
            <a:ext cx="5466850"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37" name="Body Level One…">
            <a:extLst>
              <a:ext uri="{FF2B5EF4-FFF2-40B4-BE49-F238E27FC236}">
                <a16:creationId xmlns:a16="http://schemas.microsoft.com/office/drawing/2014/main" id="{BD57A6B4-CF69-CE32-2845-38D273FE648B}"/>
              </a:ext>
            </a:extLst>
          </p:cNvPr>
          <p:cNvSpPr txBox="1">
            <a:spLocks noGrp="1"/>
          </p:cNvSpPr>
          <p:nvPr>
            <p:ph type="body" idx="34" hasCustomPrompt="1"/>
          </p:nvPr>
        </p:nvSpPr>
        <p:spPr>
          <a:xfrm>
            <a:off x="16441265" y="6257856"/>
            <a:ext cx="546685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38" name="bowl of salad with fried rice, boiled eggs and chopsticks">
            <a:extLst>
              <a:ext uri="{FF2B5EF4-FFF2-40B4-BE49-F238E27FC236}">
                <a16:creationId xmlns:a16="http://schemas.microsoft.com/office/drawing/2014/main" id="{F16F8CD7-BBC9-DD11-FF79-BB19F24C51B2}"/>
              </a:ext>
            </a:extLst>
          </p:cNvPr>
          <p:cNvSpPr>
            <a:spLocks noGrp="1"/>
          </p:cNvSpPr>
          <p:nvPr>
            <p:ph type="pic" sz="quarter" idx="35"/>
          </p:nvPr>
        </p:nvSpPr>
        <p:spPr>
          <a:xfrm>
            <a:off x="17689088" y="3255281"/>
            <a:ext cx="2971203" cy="2639182"/>
          </a:xfrm>
          <a:prstGeom prst="rect">
            <a:avLst/>
          </a:prstGeom>
        </p:spPr>
        <p:txBody>
          <a:bodyPr lIns="91439" tIns="45719" rIns="91439" bIns="45719" numCol="1" spcCol="38100">
            <a:noAutofit/>
          </a:bodyPr>
          <a:lstStyle/>
          <a:p>
            <a:endParaRPr dirty="0"/>
          </a:p>
        </p:txBody>
      </p:sp>
      <p:sp>
        <p:nvSpPr>
          <p:cNvPr id="8" name="Body Level One…">
            <a:extLst>
              <a:ext uri="{FF2B5EF4-FFF2-40B4-BE49-F238E27FC236}">
                <a16:creationId xmlns:a16="http://schemas.microsoft.com/office/drawing/2014/main" id="{7A93B8C9-7896-8257-7D83-9C46745FB598}"/>
              </a:ext>
            </a:extLst>
          </p:cNvPr>
          <p:cNvSpPr txBox="1">
            <a:spLocks noGrp="1"/>
          </p:cNvSpPr>
          <p:nvPr>
            <p:ph type="body" idx="36" hasCustomPrompt="1"/>
          </p:nvPr>
        </p:nvSpPr>
        <p:spPr>
          <a:xfrm>
            <a:off x="9430866" y="7542478"/>
            <a:ext cx="5466850"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9" name="Body Level One…">
            <a:extLst>
              <a:ext uri="{FF2B5EF4-FFF2-40B4-BE49-F238E27FC236}">
                <a16:creationId xmlns:a16="http://schemas.microsoft.com/office/drawing/2014/main" id="{B68DD40E-9BF6-A9B5-F39A-7FB751B86CCD}"/>
              </a:ext>
            </a:extLst>
          </p:cNvPr>
          <p:cNvSpPr txBox="1">
            <a:spLocks noGrp="1"/>
          </p:cNvSpPr>
          <p:nvPr>
            <p:ph type="body" idx="37" hasCustomPrompt="1"/>
          </p:nvPr>
        </p:nvSpPr>
        <p:spPr>
          <a:xfrm>
            <a:off x="9430865" y="6257856"/>
            <a:ext cx="546685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10" name="Body Level One…">
            <a:extLst>
              <a:ext uri="{FF2B5EF4-FFF2-40B4-BE49-F238E27FC236}">
                <a16:creationId xmlns:a16="http://schemas.microsoft.com/office/drawing/2014/main" id="{F544D902-DC53-A654-15B8-7CD5F919FDB5}"/>
              </a:ext>
            </a:extLst>
          </p:cNvPr>
          <p:cNvSpPr txBox="1">
            <a:spLocks noGrp="1"/>
          </p:cNvSpPr>
          <p:nvPr>
            <p:ph type="body" idx="38" hasCustomPrompt="1"/>
          </p:nvPr>
        </p:nvSpPr>
        <p:spPr>
          <a:xfrm>
            <a:off x="2550555" y="7542478"/>
            <a:ext cx="5466850"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11" name="Body Level One…">
            <a:extLst>
              <a:ext uri="{FF2B5EF4-FFF2-40B4-BE49-F238E27FC236}">
                <a16:creationId xmlns:a16="http://schemas.microsoft.com/office/drawing/2014/main" id="{DD8E50E5-CBD1-E46F-7C2D-CA777AA330C5}"/>
              </a:ext>
            </a:extLst>
          </p:cNvPr>
          <p:cNvSpPr txBox="1">
            <a:spLocks noGrp="1"/>
          </p:cNvSpPr>
          <p:nvPr>
            <p:ph type="body" idx="39" hasCustomPrompt="1"/>
          </p:nvPr>
        </p:nvSpPr>
        <p:spPr>
          <a:xfrm>
            <a:off x="2550554" y="6257856"/>
            <a:ext cx="546685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Tree>
    <p:extLst>
      <p:ext uri="{BB962C8B-B14F-4D97-AF65-F5344CB8AC3E}">
        <p14:creationId xmlns:p14="http://schemas.microsoft.com/office/powerpoint/2010/main" val="93927803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 Column Chart + Images">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F76F1A0D-CA08-EF66-05CE-0EA81A101C51}"/>
              </a:ext>
            </a:extLst>
          </p:cNvPr>
          <p:cNvPicPr>
            <a:picLocks noChangeAspect="1"/>
          </p:cNvPicPr>
          <p:nvPr userDrawn="1"/>
        </p:nvPicPr>
        <p:blipFill>
          <a:blip r:embed="rId2"/>
          <a:stretch>
            <a:fillRect/>
          </a:stretch>
        </p:blipFill>
        <p:spPr>
          <a:xfrm>
            <a:off x="0" y="0"/>
            <a:ext cx="24384295" cy="13716166"/>
          </a:xfrm>
          <a:prstGeom prst="rect">
            <a:avLst/>
          </a:prstGeom>
          <a:ln w="12700">
            <a:miter lim="400000"/>
          </a:ln>
        </p:spPr>
      </p:pic>
      <p:sp>
        <p:nvSpPr>
          <p:cNvPr id="15" name="Shape">
            <a:extLst>
              <a:ext uri="{FF2B5EF4-FFF2-40B4-BE49-F238E27FC236}">
                <a16:creationId xmlns:a16="http://schemas.microsoft.com/office/drawing/2014/main" id="{934F7E93-327A-84B8-1A9D-F9FF57C125BA}"/>
              </a:ext>
            </a:extLst>
          </p:cNvPr>
          <p:cNvSpPr/>
          <p:nvPr userDrawn="1"/>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pic>
        <p:nvPicPr>
          <p:cNvPr id="16" name="EFFIE_MASTER_ICON_ONLY_GOLD_RGB.png" descr="EFFIE_MASTER_ICON_ONLY_GOLD_RGB.png">
            <a:extLst>
              <a:ext uri="{FF2B5EF4-FFF2-40B4-BE49-F238E27FC236}">
                <a16:creationId xmlns:a16="http://schemas.microsoft.com/office/drawing/2014/main" id="{A56406DE-2F48-7CA0-3AB1-68E163EB1B44}"/>
              </a:ext>
            </a:extLst>
          </p:cNvPr>
          <p:cNvPicPr>
            <a:picLocks noChangeAspect="1"/>
          </p:cNvPicPr>
          <p:nvPr userDrawn="1"/>
        </p:nvPicPr>
        <p:blipFill>
          <a:blip r:embed="rId3"/>
          <a:stretch>
            <a:fillRect/>
          </a:stretch>
        </p:blipFill>
        <p:spPr>
          <a:xfrm>
            <a:off x="23181235" y="12429464"/>
            <a:ext cx="841885" cy="758883"/>
          </a:xfrm>
          <a:prstGeom prst="rect">
            <a:avLst/>
          </a:prstGeom>
          <a:ln w="12700">
            <a:miter lim="400000"/>
          </a:ln>
        </p:spPr>
      </p:pic>
      <p:sp>
        <p:nvSpPr>
          <p:cNvPr id="17" name="Presentation TITLE ・ PROJECT ・ VERSION…">
            <a:extLst>
              <a:ext uri="{FF2B5EF4-FFF2-40B4-BE49-F238E27FC236}">
                <a16:creationId xmlns:a16="http://schemas.microsoft.com/office/drawing/2014/main" id="{90DFE7D5-0FA6-C0FF-30D4-05E6E9E9793E}"/>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18" name="Slide Number">
            <a:extLst>
              <a:ext uri="{FF2B5EF4-FFF2-40B4-BE49-F238E27FC236}">
                <a16:creationId xmlns:a16="http://schemas.microsoft.com/office/drawing/2014/main" id="{DE7DD968-1F5D-BB17-56BA-4C177384CFF3}"/>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22" name="Slide Title">
            <a:extLst>
              <a:ext uri="{FF2B5EF4-FFF2-40B4-BE49-F238E27FC236}">
                <a16:creationId xmlns:a16="http://schemas.microsoft.com/office/drawing/2014/main" id="{A39E1EFD-1C9E-E8D6-3D94-C8A53108C7AB}"/>
              </a:ext>
            </a:extLst>
          </p:cNvPr>
          <p:cNvSpPr txBox="1">
            <a:spLocks noGrp="1"/>
          </p:cNvSpPr>
          <p:nvPr>
            <p:ph type="title" hasCustomPrompt="1"/>
          </p:nvPr>
        </p:nvSpPr>
        <p:spPr>
          <a:xfrm>
            <a:off x="1242033" y="1281563"/>
            <a:ext cx="21193793" cy="1835710"/>
          </a:xfrm>
          <a:prstGeom prst="rect">
            <a:avLst/>
          </a:prstGeom>
        </p:spPr>
        <p:txBody>
          <a:bodyPr>
            <a:normAutofit/>
          </a:bodyPr>
          <a:lstStyle>
            <a:lvl1pPr>
              <a:defRPr sz="5400">
                <a:solidFill>
                  <a:srgbClr val="946F1F"/>
                </a:solidFill>
              </a:defRPr>
            </a:lvl1pPr>
          </a:lstStyle>
          <a:p>
            <a:r>
              <a:rPr dirty="0"/>
              <a:t>Slide Title</a:t>
            </a:r>
            <a:r>
              <a:rPr lang="en-GB" dirty="0"/>
              <a:t>: 4 Column Chart</a:t>
            </a:r>
            <a:endParaRPr dirty="0"/>
          </a:p>
        </p:txBody>
      </p:sp>
      <p:sp>
        <p:nvSpPr>
          <p:cNvPr id="26" name="bowl of salad with fried rice, boiled eggs and chopsticks">
            <a:extLst>
              <a:ext uri="{FF2B5EF4-FFF2-40B4-BE49-F238E27FC236}">
                <a16:creationId xmlns:a16="http://schemas.microsoft.com/office/drawing/2014/main" id="{7438234C-795D-F4CA-F02C-9AD0082F6762}"/>
              </a:ext>
            </a:extLst>
          </p:cNvPr>
          <p:cNvSpPr>
            <a:spLocks noGrp="1"/>
          </p:cNvSpPr>
          <p:nvPr>
            <p:ph type="pic" sz="quarter" idx="26"/>
          </p:nvPr>
        </p:nvSpPr>
        <p:spPr>
          <a:xfrm>
            <a:off x="3316230" y="3255906"/>
            <a:ext cx="2971203" cy="2639182"/>
          </a:xfrm>
          <a:prstGeom prst="rect">
            <a:avLst/>
          </a:prstGeom>
        </p:spPr>
        <p:txBody>
          <a:bodyPr lIns="91439" tIns="45719" rIns="91439" bIns="45719" numCol="1" spcCol="38100">
            <a:noAutofit/>
          </a:bodyPr>
          <a:lstStyle/>
          <a:p>
            <a:endParaRPr dirty="0"/>
          </a:p>
        </p:txBody>
      </p:sp>
      <p:sp>
        <p:nvSpPr>
          <p:cNvPr id="32" name="bowl of salad with fried rice, boiled eggs and chopsticks">
            <a:extLst>
              <a:ext uri="{FF2B5EF4-FFF2-40B4-BE49-F238E27FC236}">
                <a16:creationId xmlns:a16="http://schemas.microsoft.com/office/drawing/2014/main" id="{18EBEB86-6329-F7F7-9ACC-F2FF412B6027}"/>
              </a:ext>
            </a:extLst>
          </p:cNvPr>
          <p:cNvSpPr>
            <a:spLocks noGrp="1"/>
          </p:cNvSpPr>
          <p:nvPr>
            <p:ph type="pic" sz="quarter" idx="29"/>
          </p:nvPr>
        </p:nvSpPr>
        <p:spPr>
          <a:xfrm>
            <a:off x="8248448" y="3247500"/>
            <a:ext cx="2971203" cy="2639182"/>
          </a:xfrm>
          <a:prstGeom prst="rect">
            <a:avLst/>
          </a:prstGeom>
        </p:spPr>
        <p:txBody>
          <a:bodyPr lIns="91439" tIns="45719" rIns="91439" bIns="45719" numCol="1" spcCol="38100">
            <a:noAutofit/>
          </a:bodyPr>
          <a:lstStyle/>
          <a:p>
            <a:endParaRPr dirty="0"/>
          </a:p>
        </p:txBody>
      </p:sp>
      <p:sp>
        <p:nvSpPr>
          <p:cNvPr id="35" name="bowl of salad with fried rice, boiled eggs and chopsticks">
            <a:extLst>
              <a:ext uri="{FF2B5EF4-FFF2-40B4-BE49-F238E27FC236}">
                <a16:creationId xmlns:a16="http://schemas.microsoft.com/office/drawing/2014/main" id="{FB86D3F3-7BA8-71BA-E673-4FB435340DC6}"/>
              </a:ext>
            </a:extLst>
          </p:cNvPr>
          <p:cNvSpPr>
            <a:spLocks noGrp="1"/>
          </p:cNvSpPr>
          <p:nvPr>
            <p:ph type="pic" sz="quarter" idx="32"/>
          </p:nvPr>
        </p:nvSpPr>
        <p:spPr>
          <a:xfrm>
            <a:off x="13180666" y="3265715"/>
            <a:ext cx="2971203" cy="2639182"/>
          </a:xfrm>
          <a:prstGeom prst="rect">
            <a:avLst/>
          </a:prstGeom>
        </p:spPr>
        <p:txBody>
          <a:bodyPr lIns="91439" tIns="45719" rIns="91439" bIns="45719" numCol="1" spcCol="38100">
            <a:noAutofit/>
          </a:bodyPr>
          <a:lstStyle/>
          <a:p>
            <a:endParaRPr dirty="0"/>
          </a:p>
        </p:txBody>
      </p:sp>
      <p:sp>
        <p:nvSpPr>
          <p:cNvPr id="36" name="Body Level One…">
            <a:extLst>
              <a:ext uri="{FF2B5EF4-FFF2-40B4-BE49-F238E27FC236}">
                <a16:creationId xmlns:a16="http://schemas.microsoft.com/office/drawing/2014/main" id="{ABE70CD2-1CC7-068D-03FE-968141D2A4D6}"/>
              </a:ext>
            </a:extLst>
          </p:cNvPr>
          <p:cNvSpPr txBox="1">
            <a:spLocks noGrp="1"/>
          </p:cNvSpPr>
          <p:nvPr>
            <p:ph type="body" idx="33" hasCustomPrompt="1"/>
          </p:nvPr>
        </p:nvSpPr>
        <p:spPr>
          <a:xfrm>
            <a:off x="17503985" y="7542478"/>
            <a:ext cx="4189002"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37" name="Body Level One…">
            <a:extLst>
              <a:ext uri="{FF2B5EF4-FFF2-40B4-BE49-F238E27FC236}">
                <a16:creationId xmlns:a16="http://schemas.microsoft.com/office/drawing/2014/main" id="{BD57A6B4-CF69-CE32-2845-38D273FE648B}"/>
              </a:ext>
            </a:extLst>
          </p:cNvPr>
          <p:cNvSpPr txBox="1">
            <a:spLocks noGrp="1"/>
          </p:cNvSpPr>
          <p:nvPr>
            <p:ph type="body" idx="34" hasCustomPrompt="1"/>
          </p:nvPr>
        </p:nvSpPr>
        <p:spPr>
          <a:xfrm>
            <a:off x="17503985" y="6257856"/>
            <a:ext cx="4189002"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38" name="bowl of salad with fried rice, boiled eggs and chopsticks">
            <a:extLst>
              <a:ext uri="{FF2B5EF4-FFF2-40B4-BE49-F238E27FC236}">
                <a16:creationId xmlns:a16="http://schemas.microsoft.com/office/drawing/2014/main" id="{F16F8CD7-BBC9-DD11-FF79-BB19F24C51B2}"/>
              </a:ext>
            </a:extLst>
          </p:cNvPr>
          <p:cNvSpPr>
            <a:spLocks noGrp="1"/>
          </p:cNvSpPr>
          <p:nvPr>
            <p:ph type="pic" sz="quarter" idx="35"/>
          </p:nvPr>
        </p:nvSpPr>
        <p:spPr>
          <a:xfrm>
            <a:off x="18112884" y="3255281"/>
            <a:ext cx="2971203" cy="2639182"/>
          </a:xfrm>
          <a:prstGeom prst="rect">
            <a:avLst/>
          </a:prstGeom>
        </p:spPr>
        <p:txBody>
          <a:bodyPr lIns="91439" tIns="45719" rIns="91439" bIns="45719" numCol="1" spcCol="38100">
            <a:noAutofit/>
          </a:bodyPr>
          <a:lstStyle/>
          <a:p>
            <a:endParaRPr dirty="0"/>
          </a:p>
        </p:txBody>
      </p:sp>
      <p:sp>
        <p:nvSpPr>
          <p:cNvPr id="2" name="Body Level One…">
            <a:extLst>
              <a:ext uri="{FF2B5EF4-FFF2-40B4-BE49-F238E27FC236}">
                <a16:creationId xmlns:a16="http://schemas.microsoft.com/office/drawing/2014/main" id="{07EFEDEA-14C8-0BAF-C2AB-225D83412701}"/>
              </a:ext>
            </a:extLst>
          </p:cNvPr>
          <p:cNvSpPr txBox="1">
            <a:spLocks noGrp="1"/>
          </p:cNvSpPr>
          <p:nvPr>
            <p:ph type="body" idx="36" hasCustomPrompt="1"/>
          </p:nvPr>
        </p:nvSpPr>
        <p:spPr>
          <a:xfrm>
            <a:off x="12571767" y="7542478"/>
            <a:ext cx="4189002"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3" name="Body Level One…">
            <a:extLst>
              <a:ext uri="{FF2B5EF4-FFF2-40B4-BE49-F238E27FC236}">
                <a16:creationId xmlns:a16="http://schemas.microsoft.com/office/drawing/2014/main" id="{7848EC22-9E35-7049-6464-696C92716321}"/>
              </a:ext>
            </a:extLst>
          </p:cNvPr>
          <p:cNvSpPr txBox="1">
            <a:spLocks noGrp="1"/>
          </p:cNvSpPr>
          <p:nvPr>
            <p:ph type="body" idx="37" hasCustomPrompt="1"/>
          </p:nvPr>
        </p:nvSpPr>
        <p:spPr>
          <a:xfrm>
            <a:off x="12571767" y="6257856"/>
            <a:ext cx="4189002"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4" name="Body Level One…">
            <a:extLst>
              <a:ext uri="{FF2B5EF4-FFF2-40B4-BE49-F238E27FC236}">
                <a16:creationId xmlns:a16="http://schemas.microsoft.com/office/drawing/2014/main" id="{B08A9F65-7989-F342-033B-8CD22A08CFEE}"/>
              </a:ext>
            </a:extLst>
          </p:cNvPr>
          <p:cNvSpPr txBox="1">
            <a:spLocks noGrp="1"/>
          </p:cNvSpPr>
          <p:nvPr>
            <p:ph type="body" idx="38" hasCustomPrompt="1"/>
          </p:nvPr>
        </p:nvSpPr>
        <p:spPr>
          <a:xfrm>
            <a:off x="7639549" y="7542478"/>
            <a:ext cx="4189002"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5" name="Body Level One…">
            <a:extLst>
              <a:ext uri="{FF2B5EF4-FFF2-40B4-BE49-F238E27FC236}">
                <a16:creationId xmlns:a16="http://schemas.microsoft.com/office/drawing/2014/main" id="{895DB40E-BF59-E285-A2A5-9DEEDC54E6E7}"/>
              </a:ext>
            </a:extLst>
          </p:cNvPr>
          <p:cNvSpPr txBox="1">
            <a:spLocks noGrp="1"/>
          </p:cNvSpPr>
          <p:nvPr>
            <p:ph type="body" idx="39" hasCustomPrompt="1"/>
          </p:nvPr>
        </p:nvSpPr>
        <p:spPr>
          <a:xfrm>
            <a:off x="7639549" y="6257856"/>
            <a:ext cx="4189002"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6" name="Body Level One…">
            <a:extLst>
              <a:ext uri="{FF2B5EF4-FFF2-40B4-BE49-F238E27FC236}">
                <a16:creationId xmlns:a16="http://schemas.microsoft.com/office/drawing/2014/main" id="{7F7CBB83-7F58-D151-79B2-FC0698139A9F}"/>
              </a:ext>
            </a:extLst>
          </p:cNvPr>
          <p:cNvSpPr txBox="1">
            <a:spLocks noGrp="1"/>
          </p:cNvSpPr>
          <p:nvPr>
            <p:ph type="body" idx="40" hasCustomPrompt="1"/>
          </p:nvPr>
        </p:nvSpPr>
        <p:spPr>
          <a:xfrm>
            <a:off x="2707331" y="7542478"/>
            <a:ext cx="4189002"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7" name="Body Level One…">
            <a:extLst>
              <a:ext uri="{FF2B5EF4-FFF2-40B4-BE49-F238E27FC236}">
                <a16:creationId xmlns:a16="http://schemas.microsoft.com/office/drawing/2014/main" id="{BD572744-D920-DA50-B0C1-F52BCD207A1D}"/>
              </a:ext>
            </a:extLst>
          </p:cNvPr>
          <p:cNvSpPr txBox="1">
            <a:spLocks noGrp="1"/>
          </p:cNvSpPr>
          <p:nvPr>
            <p:ph type="body" idx="41" hasCustomPrompt="1"/>
          </p:nvPr>
        </p:nvSpPr>
        <p:spPr>
          <a:xfrm>
            <a:off x="2707331" y="6257856"/>
            <a:ext cx="4189002"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Tree>
    <p:extLst>
      <p:ext uri="{BB962C8B-B14F-4D97-AF65-F5344CB8AC3E}">
        <p14:creationId xmlns:p14="http://schemas.microsoft.com/office/powerpoint/2010/main" val="255770873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 Column Chart + Images">
    <p:spTree>
      <p:nvGrpSpPr>
        <p:cNvPr id="1" name=""/>
        <p:cNvGrpSpPr/>
        <p:nvPr/>
      </p:nvGrpSpPr>
      <p:grpSpPr>
        <a:xfrm>
          <a:off x="0" y="0"/>
          <a:ext cx="0" cy="0"/>
          <a:chOff x="0" y="0"/>
          <a:chExt cx="0" cy="0"/>
        </a:xfrm>
      </p:grpSpPr>
      <p:pic>
        <p:nvPicPr>
          <p:cNvPr id="14" name="Picture 6" descr="Picture 6">
            <a:extLst>
              <a:ext uri="{FF2B5EF4-FFF2-40B4-BE49-F238E27FC236}">
                <a16:creationId xmlns:a16="http://schemas.microsoft.com/office/drawing/2014/main" id="{F76F1A0D-CA08-EF66-05CE-0EA81A101C51}"/>
              </a:ext>
            </a:extLst>
          </p:cNvPr>
          <p:cNvPicPr>
            <a:picLocks noChangeAspect="1"/>
          </p:cNvPicPr>
          <p:nvPr userDrawn="1"/>
        </p:nvPicPr>
        <p:blipFill>
          <a:blip r:embed="rId2"/>
          <a:stretch>
            <a:fillRect/>
          </a:stretch>
        </p:blipFill>
        <p:spPr>
          <a:xfrm>
            <a:off x="0" y="0"/>
            <a:ext cx="24384295" cy="13716166"/>
          </a:xfrm>
          <a:prstGeom prst="rect">
            <a:avLst/>
          </a:prstGeom>
          <a:ln w="12700">
            <a:miter lim="400000"/>
          </a:ln>
        </p:spPr>
      </p:pic>
      <p:sp>
        <p:nvSpPr>
          <p:cNvPr id="15" name="Shape">
            <a:extLst>
              <a:ext uri="{FF2B5EF4-FFF2-40B4-BE49-F238E27FC236}">
                <a16:creationId xmlns:a16="http://schemas.microsoft.com/office/drawing/2014/main" id="{934F7E93-327A-84B8-1A9D-F9FF57C125BA}"/>
              </a:ext>
            </a:extLst>
          </p:cNvPr>
          <p:cNvSpPr/>
          <p:nvPr userDrawn="1"/>
        </p:nvSpPr>
        <p:spPr>
          <a:xfrm>
            <a:off x="-44327" y="11538518"/>
            <a:ext cx="25405886" cy="2294343"/>
          </a:xfrm>
          <a:custGeom>
            <a:avLst/>
            <a:gdLst/>
            <a:ahLst/>
            <a:cxnLst>
              <a:cxn ang="0">
                <a:pos x="wd2" y="hd2"/>
              </a:cxn>
              <a:cxn ang="5400000">
                <a:pos x="wd2" y="hd2"/>
              </a:cxn>
              <a:cxn ang="10800000">
                <a:pos x="wd2" y="hd2"/>
              </a:cxn>
              <a:cxn ang="16200000">
                <a:pos x="wd2" y="hd2"/>
              </a:cxn>
            </a:cxnLst>
            <a:rect l="0" t="0" r="r" b="b"/>
            <a:pathLst>
              <a:path w="21600" h="21600" extrusionOk="0">
                <a:moveTo>
                  <a:pt x="2" y="2378"/>
                </a:moveTo>
                <a:lnTo>
                  <a:pt x="0" y="20959"/>
                </a:lnTo>
                <a:lnTo>
                  <a:pt x="10195" y="20829"/>
                </a:lnTo>
                <a:lnTo>
                  <a:pt x="20808" y="21600"/>
                </a:lnTo>
                <a:lnTo>
                  <a:pt x="21600" y="11854"/>
                </a:lnTo>
                <a:lnTo>
                  <a:pt x="20762" y="0"/>
                </a:lnTo>
                <a:lnTo>
                  <a:pt x="18825" y="13592"/>
                </a:lnTo>
                <a:lnTo>
                  <a:pt x="2" y="2378"/>
                </a:lnTo>
                <a:close/>
              </a:path>
            </a:pathLst>
          </a:custGeom>
          <a:solidFill>
            <a:srgbClr val="000402"/>
          </a:solidFill>
          <a:ln w="12700">
            <a:miter lim="400000"/>
          </a:ln>
        </p:spPr>
        <p:txBody>
          <a:bodyPr lIns="50800" tIns="50800" rIns="50800" bIns="50800" anchor="ctr"/>
          <a:lstStyle/>
          <a:p>
            <a:pPr algn="ctr" defTabSz="825500">
              <a:defRPr sz="3200" cap="none">
                <a:solidFill>
                  <a:srgbClr val="FFFFFF"/>
                </a:solidFill>
                <a:latin typeface="Helvetica Neue Medium"/>
                <a:ea typeface="Helvetica Neue Medium"/>
                <a:cs typeface="Helvetica Neue Medium"/>
                <a:sym typeface="Helvetica Neue Medium"/>
              </a:defRPr>
            </a:pPr>
            <a:endParaRPr/>
          </a:p>
        </p:txBody>
      </p:sp>
      <p:pic>
        <p:nvPicPr>
          <p:cNvPr id="16" name="EFFIE_MASTER_ICON_ONLY_GOLD_RGB.png" descr="EFFIE_MASTER_ICON_ONLY_GOLD_RGB.png">
            <a:extLst>
              <a:ext uri="{FF2B5EF4-FFF2-40B4-BE49-F238E27FC236}">
                <a16:creationId xmlns:a16="http://schemas.microsoft.com/office/drawing/2014/main" id="{A56406DE-2F48-7CA0-3AB1-68E163EB1B44}"/>
              </a:ext>
            </a:extLst>
          </p:cNvPr>
          <p:cNvPicPr>
            <a:picLocks noChangeAspect="1"/>
          </p:cNvPicPr>
          <p:nvPr userDrawn="1"/>
        </p:nvPicPr>
        <p:blipFill>
          <a:blip r:embed="rId3"/>
          <a:stretch>
            <a:fillRect/>
          </a:stretch>
        </p:blipFill>
        <p:spPr>
          <a:xfrm>
            <a:off x="23181235" y="12429464"/>
            <a:ext cx="841885" cy="758883"/>
          </a:xfrm>
          <a:prstGeom prst="rect">
            <a:avLst/>
          </a:prstGeom>
          <a:ln w="12700">
            <a:miter lim="400000"/>
          </a:ln>
        </p:spPr>
      </p:pic>
      <p:sp>
        <p:nvSpPr>
          <p:cNvPr id="17" name="Presentation TITLE ・ PROJECT ・ VERSION…">
            <a:extLst>
              <a:ext uri="{FF2B5EF4-FFF2-40B4-BE49-F238E27FC236}">
                <a16:creationId xmlns:a16="http://schemas.microsoft.com/office/drawing/2014/main" id="{90DFE7D5-0FA6-C0FF-30D4-05E6E9E9793E}"/>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18" name="Slide Number">
            <a:extLst>
              <a:ext uri="{FF2B5EF4-FFF2-40B4-BE49-F238E27FC236}">
                <a16:creationId xmlns:a16="http://schemas.microsoft.com/office/drawing/2014/main" id="{DE7DD968-1F5D-BB17-56BA-4C177384CFF3}"/>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
        <p:nvSpPr>
          <p:cNvPr id="20" name="Body Level One…">
            <a:extLst>
              <a:ext uri="{FF2B5EF4-FFF2-40B4-BE49-F238E27FC236}">
                <a16:creationId xmlns:a16="http://schemas.microsoft.com/office/drawing/2014/main" id="{E97BF0C0-C307-7F57-3C6C-42962EC1DAAB}"/>
              </a:ext>
            </a:extLst>
          </p:cNvPr>
          <p:cNvSpPr txBox="1">
            <a:spLocks noGrp="1"/>
          </p:cNvSpPr>
          <p:nvPr>
            <p:ph type="body" idx="10" hasCustomPrompt="1"/>
          </p:nvPr>
        </p:nvSpPr>
        <p:spPr>
          <a:xfrm>
            <a:off x="1868017" y="7546330"/>
            <a:ext cx="3526721"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21" name="Body Level One…">
            <a:extLst>
              <a:ext uri="{FF2B5EF4-FFF2-40B4-BE49-F238E27FC236}">
                <a16:creationId xmlns:a16="http://schemas.microsoft.com/office/drawing/2014/main" id="{811B4F1D-A5F6-6C41-4859-70785F54F620}"/>
              </a:ext>
            </a:extLst>
          </p:cNvPr>
          <p:cNvSpPr txBox="1">
            <a:spLocks noGrp="1"/>
          </p:cNvSpPr>
          <p:nvPr>
            <p:ph type="body" idx="11" hasCustomPrompt="1"/>
          </p:nvPr>
        </p:nvSpPr>
        <p:spPr>
          <a:xfrm>
            <a:off x="1868017" y="6257858"/>
            <a:ext cx="352672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22" name="Slide Title">
            <a:extLst>
              <a:ext uri="{FF2B5EF4-FFF2-40B4-BE49-F238E27FC236}">
                <a16:creationId xmlns:a16="http://schemas.microsoft.com/office/drawing/2014/main" id="{A39E1EFD-1C9E-E8D6-3D94-C8A53108C7AB}"/>
              </a:ext>
            </a:extLst>
          </p:cNvPr>
          <p:cNvSpPr txBox="1">
            <a:spLocks noGrp="1"/>
          </p:cNvSpPr>
          <p:nvPr>
            <p:ph type="title" hasCustomPrompt="1"/>
          </p:nvPr>
        </p:nvSpPr>
        <p:spPr>
          <a:xfrm>
            <a:off x="1242033" y="1281563"/>
            <a:ext cx="21193793" cy="1835710"/>
          </a:xfrm>
          <a:prstGeom prst="rect">
            <a:avLst/>
          </a:prstGeom>
        </p:spPr>
        <p:txBody>
          <a:bodyPr>
            <a:normAutofit/>
          </a:bodyPr>
          <a:lstStyle>
            <a:lvl1pPr>
              <a:defRPr sz="5400">
                <a:solidFill>
                  <a:srgbClr val="946F1F"/>
                </a:solidFill>
              </a:defRPr>
            </a:lvl1pPr>
          </a:lstStyle>
          <a:p>
            <a:r>
              <a:rPr dirty="0"/>
              <a:t>Slide Title</a:t>
            </a:r>
            <a:r>
              <a:rPr lang="en-GB" dirty="0"/>
              <a:t>: 5 Column Chart</a:t>
            </a:r>
            <a:endParaRPr dirty="0"/>
          </a:p>
        </p:txBody>
      </p:sp>
      <p:sp>
        <p:nvSpPr>
          <p:cNvPr id="23" name="bowl of salad with fried rice, boiled eggs and chopsticks">
            <a:extLst>
              <a:ext uri="{FF2B5EF4-FFF2-40B4-BE49-F238E27FC236}">
                <a16:creationId xmlns:a16="http://schemas.microsoft.com/office/drawing/2014/main" id="{BD2654E3-3C57-2752-A0C3-AD227775E436}"/>
              </a:ext>
            </a:extLst>
          </p:cNvPr>
          <p:cNvSpPr>
            <a:spLocks noGrp="1"/>
          </p:cNvSpPr>
          <p:nvPr>
            <p:ph type="pic" sz="quarter" idx="23"/>
          </p:nvPr>
        </p:nvSpPr>
        <p:spPr>
          <a:xfrm>
            <a:off x="2145775" y="3255906"/>
            <a:ext cx="2971203" cy="2639182"/>
          </a:xfrm>
          <a:prstGeom prst="rect">
            <a:avLst/>
          </a:prstGeom>
        </p:spPr>
        <p:txBody>
          <a:bodyPr lIns="91439" tIns="45719" rIns="91439" bIns="45719" numCol="1" spcCol="38100">
            <a:noAutofit/>
          </a:bodyPr>
          <a:lstStyle/>
          <a:p>
            <a:endParaRPr dirty="0"/>
          </a:p>
        </p:txBody>
      </p:sp>
      <p:sp>
        <p:nvSpPr>
          <p:cNvPr id="24" name="Body Level One…">
            <a:extLst>
              <a:ext uri="{FF2B5EF4-FFF2-40B4-BE49-F238E27FC236}">
                <a16:creationId xmlns:a16="http://schemas.microsoft.com/office/drawing/2014/main" id="{2098615A-CF38-4174-1B6E-B996CF107293}"/>
              </a:ext>
            </a:extLst>
          </p:cNvPr>
          <p:cNvSpPr txBox="1">
            <a:spLocks noGrp="1"/>
          </p:cNvSpPr>
          <p:nvPr>
            <p:ph type="body" idx="24" hasCustomPrompt="1"/>
          </p:nvPr>
        </p:nvSpPr>
        <p:spPr>
          <a:xfrm>
            <a:off x="6149071" y="7546330"/>
            <a:ext cx="3526721"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25" name="Body Level One…">
            <a:extLst>
              <a:ext uri="{FF2B5EF4-FFF2-40B4-BE49-F238E27FC236}">
                <a16:creationId xmlns:a16="http://schemas.microsoft.com/office/drawing/2014/main" id="{90A1C862-18D0-CE5B-5A45-97F74D2A57E3}"/>
              </a:ext>
            </a:extLst>
          </p:cNvPr>
          <p:cNvSpPr txBox="1">
            <a:spLocks noGrp="1"/>
          </p:cNvSpPr>
          <p:nvPr>
            <p:ph type="body" idx="25" hasCustomPrompt="1"/>
          </p:nvPr>
        </p:nvSpPr>
        <p:spPr>
          <a:xfrm>
            <a:off x="6149071" y="6257858"/>
            <a:ext cx="352672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26" name="bowl of salad with fried rice, boiled eggs and chopsticks">
            <a:extLst>
              <a:ext uri="{FF2B5EF4-FFF2-40B4-BE49-F238E27FC236}">
                <a16:creationId xmlns:a16="http://schemas.microsoft.com/office/drawing/2014/main" id="{7438234C-795D-F4CA-F02C-9AD0082F6762}"/>
              </a:ext>
            </a:extLst>
          </p:cNvPr>
          <p:cNvSpPr>
            <a:spLocks noGrp="1"/>
          </p:cNvSpPr>
          <p:nvPr>
            <p:ph type="pic" sz="quarter" idx="26"/>
          </p:nvPr>
        </p:nvSpPr>
        <p:spPr>
          <a:xfrm>
            <a:off x="6426829" y="3255906"/>
            <a:ext cx="2971203" cy="2639182"/>
          </a:xfrm>
          <a:prstGeom prst="rect">
            <a:avLst/>
          </a:prstGeom>
        </p:spPr>
        <p:txBody>
          <a:bodyPr lIns="91439" tIns="45719" rIns="91439" bIns="45719" numCol="1" spcCol="38100">
            <a:noAutofit/>
          </a:bodyPr>
          <a:lstStyle/>
          <a:p>
            <a:endParaRPr dirty="0"/>
          </a:p>
        </p:txBody>
      </p:sp>
      <p:sp>
        <p:nvSpPr>
          <p:cNvPr id="30" name="Body Level One…">
            <a:extLst>
              <a:ext uri="{FF2B5EF4-FFF2-40B4-BE49-F238E27FC236}">
                <a16:creationId xmlns:a16="http://schemas.microsoft.com/office/drawing/2014/main" id="{02720BFC-D2ED-EEEB-5C33-95864980B110}"/>
              </a:ext>
            </a:extLst>
          </p:cNvPr>
          <p:cNvSpPr txBox="1">
            <a:spLocks noGrp="1"/>
          </p:cNvSpPr>
          <p:nvPr>
            <p:ph type="body" idx="27" hasCustomPrompt="1"/>
          </p:nvPr>
        </p:nvSpPr>
        <p:spPr>
          <a:xfrm>
            <a:off x="10430125" y="7558177"/>
            <a:ext cx="3526721"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31" name="Body Level One…">
            <a:extLst>
              <a:ext uri="{FF2B5EF4-FFF2-40B4-BE49-F238E27FC236}">
                <a16:creationId xmlns:a16="http://schemas.microsoft.com/office/drawing/2014/main" id="{0BDEF19D-A165-99C5-BBEC-9F1316364B41}"/>
              </a:ext>
            </a:extLst>
          </p:cNvPr>
          <p:cNvSpPr txBox="1">
            <a:spLocks noGrp="1"/>
          </p:cNvSpPr>
          <p:nvPr>
            <p:ph type="body" idx="28" hasCustomPrompt="1"/>
          </p:nvPr>
        </p:nvSpPr>
        <p:spPr>
          <a:xfrm>
            <a:off x="10430125" y="6251329"/>
            <a:ext cx="352672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32" name="bowl of salad with fried rice, boiled eggs and chopsticks">
            <a:extLst>
              <a:ext uri="{FF2B5EF4-FFF2-40B4-BE49-F238E27FC236}">
                <a16:creationId xmlns:a16="http://schemas.microsoft.com/office/drawing/2014/main" id="{18EBEB86-6329-F7F7-9ACC-F2FF412B6027}"/>
              </a:ext>
            </a:extLst>
          </p:cNvPr>
          <p:cNvSpPr>
            <a:spLocks noGrp="1"/>
          </p:cNvSpPr>
          <p:nvPr>
            <p:ph type="pic" sz="quarter" idx="29"/>
          </p:nvPr>
        </p:nvSpPr>
        <p:spPr>
          <a:xfrm>
            <a:off x="10707883" y="3247500"/>
            <a:ext cx="2971203" cy="2639182"/>
          </a:xfrm>
          <a:prstGeom prst="rect">
            <a:avLst/>
          </a:prstGeom>
        </p:spPr>
        <p:txBody>
          <a:bodyPr lIns="91439" tIns="45719" rIns="91439" bIns="45719" numCol="1" spcCol="38100">
            <a:noAutofit/>
          </a:bodyPr>
          <a:lstStyle/>
          <a:p>
            <a:endParaRPr dirty="0"/>
          </a:p>
        </p:txBody>
      </p:sp>
      <p:sp>
        <p:nvSpPr>
          <p:cNvPr id="33" name="Body Level One…">
            <a:extLst>
              <a:ext uri="{FF2B5EF4-FFF2-40B4-BE49-F238E27FC236}">
                <a16:creationId xmlns:a16="http://schemas.microsoft.com/office/drawing/2014/main" id="{953281C0-FE1E-748A-5EA1-B63BBA196AF4}"/>
              </a:ext>
            </a:extLst>
          </p:cNvPr>
          <p:cNvSpPr txBox="1">
            <a:spLocks noGrp="1"/>
          </p:cNvSpPr>
          <p:nvPr>
            <p:ph type="body" idx="30" hasCustomPrompt="1"/>
          </p:nvPr>
        </p:nvSpPr>
        <p:spPr>
          <a:xfrm>
            <a:off x="14711179" y="7542479"/>
            <a:ext cx="3526721"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34" name="Body Level One…">
            <a:extLst>
              <a:ext uri="{FF2B5EF4-FFF2-40B4-BE49-F238E27FC236}">
                <a16:creationId xmlns:a16="http://schemas.microsoft.com/office/drawing/2014/main" id="{FBF63C18-24D4-7335-05EB-35A8E7B791B6}"/>
              </a:ext>
            </a:extLst>
          </p:cNvPr>
          <p:cNvSpPr txBox="1">
            <a:spLocks noGrp="1"/>
          </p:cNvSpPr>
          <p:nvPr>
            <p:ph type="body" idx="31" hasCustomPrompt="1"/>
          </p:nvPr>
        </p:nvSpPr>
        <p:spPr>
          <a:xfrm>
            <a:off x="14711179" y="6257857"/>
            <a:ext cx="352672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35" name="bowl of salad with fried rice, boiled eggs and chopsticks">
            <a:extLst>
              <a:ext uri="{FF2B5EF4-FFF2-40B4-BE49-F238E27FC236}">
                <a16:creationId xmlns:a16="http://schemas.microsoft.com/office/drawing/2014/main" id="{FB86D3F3-7BA8-71BA-E673-4FB435340DC6}"/>
              </a:ext>
            </a:extLst>
          </p:cNvPr>
          <p:cNvSpPr>
            <a:spLocks noGrp="1"/>
          </p:cNvSpPr>
          <p:nvPr>
            <p:ph type="pic" sz="quarter" idx="32"/>
          </p:nvPr>
        </p:nvSpPr>
        <p:spPr>
          <a:xfrm>
            <a:off x="14988937" y="3265715"/>
            <a:ext cx="2971203" cy="2639182"/>
          </a:xfrm>
          <a:prstGeom prst="rect">
            <a:avLst/>
          </a:prstGeom>
        </p:spPr>
        <p:txBody>
          <a:bodyPr lIns="91439" tIns="45719" rIns="91439" bIns="45719" numCol="1" spcCol="38100">
            <a:noAutofit/>
          </a:bodyPr>
          <a:lstStyle/>
          <a:p>
            <a:endParaRPr dirty="0"/>
          </a:p>
        </p:txBody>
      </p:sp>
      <p:sp>
        <p:nvSpPr>
          <p:cNvPr id="36" name="Body Level One…">
            <a:extLst>
              <a:ext uri="{FF2B5EF4-FFF2-40B4-BE49-F238E27FC236}">
                <a16:creationId xmlns:a16="http://schemas.microsoft.com/office/drawing/2014/main" id="{ABE70CD2-1CC7-068D-03FE-968141D2A4D6}"/>
              </a:ext>
            </a:extLst>
          </p:cNvPr>
          <p:cNvSpPr txBox="1">
            <a:spLocks noGrp="1"/>
          </p:cNvSpPr>
          <p:nvPr>
            <p:ph type="body" idx="33" hasCustomPrompt="1"/>
          </p:nvPr>
        </p:nvSpPr>
        <p:spPr>
          <a:xfrm>
            <a:off x="18992233" y="7542478"/>
            <a:ext cx="3526721" cy="3909060"/>
          </a:xfrm>
          <a:prstGeom prst="rect">
            <a:avLst/>
          </a:prstGeom>
        </p:spPr>
        <p:txBody>
          <a:bodyPr numCol="1">
            <a:normAutofit/>
          </a:bodyPr>
          <a:lstStyle>
            <a:lvl1pPr marL="0" indent="0" algn="ctr">
              <a:buSzPct val="90000"/>
              <a:buFontTx/>
              <a:buNone/>
              <a:defRPr sz="2800" b="0" i="0" spc="-50" baseline="0">
                <a:solidFill>
                  <a:srgbClr val="000000"/>
                </a:solidFill>
                <a:latin typeface="Avenir Next"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Copy goes here</a:t>
            </a:r>
            <a:endParaRPr dirty="0"/>
          </a:p>
        </p:txBody>
      </p:sp>
      <p:sp>
        <p:nvSpPr>
          <p:cNvPr id="37" name="Body Level One…">
            <a:extLst>
              <a:ext uri="{FF2B5EF4-FFF2-40B4-BE49-F238E27FC236}">
                <a16:creationId xmlns:a16="http://schemas.microsoft.com/office/drawing/2014/main" id="{BD57A6B4-CF69-CE32-2845-38D273FE648B}"/>
              </a:ext>
            </a:extLst>
          </p:cNvPr>
          <p:cNvSpPr txBox="1">
            <a:spLocks noGrp="1"/>
          </p:cNvSpPr>
          <p:nvPr>
            <p:ph type="body" idx="34" hasCustomPrompt="1"/>
          </p:nvPr>
        </p:nvSpPr>
        <p:spPr>
          <a:xfrm>
            <a:off x="18992233" y="6257856"/>
            <a:ext cx="3526721" cy="1213341"/>
          </a:xfrm>
          <a:prstGeom prst="rect">
            <a:avLst/>
          </a:prstGeom>
        </p:spPr>
        <p:txBody>
          <a:bodyPr numCol="1">
            <a:normAutofit/>
          </a:bodyPr>
          <a:lstStyle>
            <a:lvl1pPr marL="0" indent="0" algn="ctr">
              <a:buSzPct val="90000"/>
              <a:buFontTx/>
              <a:buNone/>
              <a:defRPr sz="3200" b="1" i="0" spc="-50" baseline="0">
                <a:solidFill>
                  <a:schemeClr val="bg1"/>
                </a:solidFill>
                <a:latin typeface="Avenir Next Demi Bold" panose="020B0503020202020204" pitchFamily="34" charset="0"/>
              </a:defRPr>
            </a:lvl1pPr>
            <a:lvl2pPr marL="1422400" indent="-812800">
              <a:buSzPct val="90000"/>
              <a:buFontTx/>
              <a:buBlip>
                <a:blip r:embed="rId3"/>
              </a:buBlip>
              <a:defRPr sz="4400">
                <a:solidFill>
                  <a:srgbClr val="000000"/>
                </a:solidFill>
              </a:defRPr>
            </a:lvl2pPr>
            <a:lvl3pPr marL="2032000" indent="-812800">
              <a:buSzPct val="90000"/>
              <a:buFontTx/>
              <a:buBlip>
                <a:blip r:embed="rId3"/>
              </a:buBlip>
              <a:defRPr sz="4400">
                <a:solidFill>
                  <a:srgbClr val="000000"/>
                </a:solidFill>
              </a:defRPr>
            </a:lvl3pPr>
            <a:lvl4pPr marL="2641600" indent="-812800">
              <a:buSzPct val="90000"/>
              <a:buFontTx/>
              <a:buBlip>
                <a:blip r:embed="rId3"/>
              </a:buBlip>
              <a:defRPr sz="4400">
                <a:solidFill>
                  <a:srgbClr val="000000"/>
                </a:solidFill>
              </a:defRPr>
            </a:lvl4pPr>
            <a:lvl5pPr marL="2438400" indent="0">
              <a:buSzPct val="90000"/>
              <a:buFontTx/>
              <a:buNone/>
              <a:defRPr sz="4400">
                <a:solidFill>
                  <a:srgbClr val="000000"/>
                </a:solidFill>
              </a:defRPr>
            </a:lvl5pPr>
          </a:lstStyle>
          <a:p>
            <a:r>
              <a:rPr lang="en-GB" dirty="0"/>
              <a:t>Section header</a:t>
            </a:r>
            <a:endParaRPr dirty="0"/>
          </a:p>
        </p:txBody>
      </p:sp>
      <p:sp>
        <p:nvSpPr>
          <p:cNvPr id="38" name="bowl of salad with fried rice, boiled eggs and chopsticks">
            <a:extLst>
              <a:ext uri="{FF2B5EF4-FFF2-40B4-BE49-F238E27FC236}">
                <a16:creationId xmlns:a16="http://schemas.microsoft.com/office/drawing/2014/main" id="{F16F8CD7-BBC9-DD11-FF79-BB19F24C51B2}"/>
              </a:ext>
            </a:extLst>
          </p:cNvPr>
          <p:cNvSpPr>
            <a:spLocks noGrp="1"/>
          </p:cNvSpPr>
          <p:nvPr>
            <p:ph type="pic" sz="quarter" idx="35"/>
          </p:nvPr>
        </p:nvSpPr>
        <p:spPr>
          <a:xfrm>
            <a:off x="19269991" y="3255281"/>
            <a:ext cx="2971203" cy="2639182"/>
          </a:xfrm>
          <a:prstGeom prst="rect">
            <a:avLst/>
          </a:prstGeom>
        </p:spPr>
        <p:txBody>
          <a:bodyPr lIns="91439" tIns="45719" rIns="91439" bIns="45719" numCol="1" spcCol="38100">
            <a:noAutofit/>
          </a:bodyPr>
          <a:lstStyle/>
          <a:p>
            <a:endParaRPr dirty="0"/>
          </a:p>
        </p:txBody>
      </p:sp>
    </p:spTree>
    <p:extLst>
      <p:ext uri="{BB962C8B-B14F-4D97-AF65-F5344CB8AC3E}">
        <p14:creationId xmlns:p14="http://schemas.microsoft.com/office/powerpoint/2010/main" val="121970683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42033" y="1281563"/>
            <a:ext cx="21193793"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Title</a:t>
            </a:r>
          </a:p>
        </p:txBody>
      </p:sp>
      <p:sp>
        <p:nvSpPr>
          <p:cNvPr id="3" name="Body Level One…"/>
          <p:cNvSpPr txBox="1">
            <a:spLocks noGrp="1"/>
          </p:cNvSpPr>
          <p:nvPr>
            <p:ph type="body" idx="1" hasCustomPrompt="1"/>
          </p:nvPr>
        </p:nvSpPr>
        <p:spPr>
          <a:xfrm>
            <a:off x="2569881" y="2792600"/>
            <a:ext cx="20576111" cy="9619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2" spcCol="1028805">
            <a:normAutofit/>
          </a:bodyPr>
          <a:lstStyle>
            <a:lvl1pPr>
              <a:buBlip>
                <a:blip r:embed="rId17"/>
              </a:buBlip>
            </a:lvl1pPr>
            <a:lvl2pPr>
              <a:buBlip>
                <a:blip r:embed="rId17"/>
              </a:buBlip>
            </a:lvl2pPr>
            <a:lvl3pPr>
              <a:buBlip>
                <a:blip r:embed="rId17"/>
              </a:buBlip>
            </a:lvl3pPr>
            <a:lvl4pPr>
              <a:buBlip>
                <a:blip r:embed="rId17"/>
              </a:buBlip>
            </a:lvl4pPr>
            <a:lvl5pPr>
              <a:buBlip>
                <a:blip r:embed="rId17"/>
              </a:buBlip>
            </a:lvl5pPr>
          </a:lstStyle>
          <a:p>
            <a:r>
              <a:rPr dirty="0"/>
              <a:t>Slide bullet text</a:t>
            </a:r>
          </a:p>
          <a:p>
            <a:pPr lvl="1"/>
            <a:endParaRPr dirty="0"/>
          </a:p>
          <a:p>
            <a:pPr lvl="2"/>
            <a:endParaRPr dirty="0"/>
          </a:p>
          <a:p>
            <a:pPr lvl="3"/>
            <a:endParaRPr dirty="0"/>
          </a:p>
          <a:p>
            <a:pPr lvl="4"/>
            <a:endParaRPr dirty="0"/>
          </a:p>
        </p:txBody>
      </p:sp>
      <p:sp>
        <p:nvSpPr>
          <p:cNvPr id="5" name="Presentation TITLE ・ PROJECT ・ VERSION…">
            <a:extLst>
              <a:ext uri="{FF2B5EF4-FFF2-40B4-BE49-F238E27FC236}">
                <a16:creationId xmlns:a16="http://schemas.microsoft.com/office/drawing/2014/main" id="{BAC76954-8230-FD32-FA28-EB1101EF35BC}"/>
              </a:ext>
            </a:extLst>
          </p:cNvPr>
          <p:cNvSpPr txBox="1"/>
          <p:nvPr userDrawn="1"/>
        </p:nvSpPr>
        <p:spPr>
          <a:xfrm>
            <a:off x="1271263" y="12490387"/>
            <a:ext cx="20200052" cy="6369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fontScale="92500" lnSpcReduction="20000"/>
          </a:bodyPr>
          <a:lstStyle/>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TITLE・ PROJECT</a:t>
            </a:r>
          </a:p>
          <a:p>
            <a:pPr defTabSz="709930">
              <a:lnSpc>
                <a:spcPct val="150000"/>
              </a:lnSpc>
              <a:defRPr sz="1548" spc="77">
                <a:solidFill>
                  <a:srgbClr val="FFFFFF"/>
                </a:solidFill>
                <a:latin typeface="Avenir Book"/>
                <a:ea typeface="Avenir Book"/>
                <a:cs typeface="Avenir Book"/>
                <a:sym typeface="Avenir Book"/>
              </a:defRPr>
            </a:pPr>
            <a:r>
              <a:rPr lang="en-GB" b="0" i="0" spc="300" dirty="0">
                <a:latin typeface="ITC Avant Garde Pro Md" panose="020B0602020202020204" pitchFamily="34" charset="77"/>
              </a:rPr>
              <a:t>Private and confidential</a:t>
            </a:r>
          </a:p>
        </p:txBody>
      </p:sp>
      <p:sp>
        <p:nvSpPr>
          <p:cNvPr id="7" name="Slide Number">
            <a:extLst>
              <a:ext uri="{FF2B5EF4-FFF2-40B4-BE49-F238E27FC236}">
                <a16:creationId xmlns:a16="http://schemas.microsoft.com/office/drawing/2014/main" id="{98B9C15E-DCDC-E6B7-C859-D29A57F8DA29}"/>
              </a:ext>
            </a:extLst>
          </p:cNvPr>
          <p:cNvSpPr txBox="1">
            <a:spLocks noGrp="1"/>
          </p:cNvSpPr>
          <p:nvPr>
            <p:ph type="sldNum" sz="quarter" idx="4"/>
          </p:nvPr>
        </p:nvSpPr>
        <p:spPr>
          <a:xfrm>
            <a:off x="653143" y="12551749"/>
            <a:ext cx="468085" cy="379591"/>
          </a:xfrm>
          <a:prstGeom prst="rect">
            <a:avLst/>
          </a:prstGeom>
        </p:spPr>
        <p:txBody>
          <a:bodyPr/>
          <a:lstStyle>
            <a:lvl1pPr>
              <a:defRPr sz="1400" b="0" i="0">
                <a:solidFill>
                  <a:srgbClr val="FFFFFF"/>
                </a:solidFill>
                <a:latin typeface="ITC Avant Garde Pro Md" panose="020B0602020202020204" pitchFamily="34" charset="77"/>
              </a:defRPr>
            </a:lvl1pPr>
          </a:lstStyle>
          <a:p>
            <a:fld id="{86CB4B4D-7CA3-9044-876B-883B54F8677D}"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51" r:id="rId1"/>
    <p:sldLayoutId id="2147483657" r:id="rId2"/>
    <p:sldLayoutId id="2147483684" r:id="rId3"/>
    <p:sldLayoutId id="2147483685" r:id="rId4"/>
    <p:sldLayoutId id="2147483686" r:id="rId5"/>
    <p:sldLayoutId id="2147483687" r:id="rId6"/>
    <p:sldLayoutId id="2147483691" r:id="rId7"/>
    <p:sldLayoutId id="2147483690" r:id="rId8"/>
    <p:sldLayoutId id="2147483680" r:id="rId9"/>
    <p:sldLayoutId id="2147483689" r:id="rId10"/>
    <p:sldLayoutId id="2147483688" r:id="rId11"/>
    <p:sldLayoutId id="2147483681" r:id="rId12"/>
    <p:sldLayoutId id="2147483682" r:id="rId13"/>
    <p:sldLayoutId id="2147483692" r:id="rId14"/>
    <p:sldLayoutId id="2147483693" r:id="rId15"/>
  </p:sldLayoutIdLst>
  <p:transition spd="med"/>
  <p:txStyles>
    <p:titleStyle>
      <a:lvl1pPr marL="0" marR="0" indent="0" algn="l" defTabSz="2438338" latinLnBrk="0">
        <a:lnSpc>
          <a:spcPct val="100000"/>
        </a:lnSpc>
        <a:spcBef>
          <a:spcPts val="0"/>
        </a:spcBef>
        <a:spcAft>
          <a:spcPts val="0"/>
        </a:spcAft>
        <a:buClrTx/>
        <a:buSzTx/>
        <a:buFontTx/>
        <a:buNone/>
        <a:tabLst/>
        <a:defRPr sz="5400" b="0" i="0" u="none" strike="noStrike" cap="none" spc="-116" baseline="0">
          <a:solidFill>
            <a:srgbClr val="907030"/>
          </a:solidFill>
          <a:uFillTx/>
          <a:latin typeface="ITC Avant Garde Pro Bk" panose="020B0502020202020204" pitchFamily="34" charset="77"/>
          <a:ea typeface="+mn-ea"/>
          <a:cs typeface="+mn-cs"/>
          <a:sym typeface="ITC Avant Garde Gothic CE Book"/>
        </a:defRPr>
      </a:lvl1pPr>
      <a:lvl2pPr marL="0" marR="0" indent="4572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2pPr>
      <a:lvl3pPr marL="0" marR="0" indent="9144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3pPr>
      <a:lvl4pPr marL="0" marR="0" indent="13716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4pPr>
      <a:lvl5pPr marL="0" marR="0" indent="18288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5pPr>
      <a:lvl6pPr marL="0" marR="0" indent="22860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6pPr>
      <a:lvl7pPr marL="0" marR="0" indent="27432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7pPr>
      <a:lvl8pPr marL="0" marR="0" indent="32004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8pPr>
      <a:lvl9pPr marL="0" marR="0" indent="36576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9pPr>
    </p:titleStyle>
    <p:bodyStyle>
      <a:lvl1pPr marL="0" marR="0" indent="0" algn="l" defTabSz="825500" rtl="0" latinLnBrk="0">
        <a:lnSpc>
          <a:spcPct val="100000"/>
        </a:lnSpc>
        <a:spcBef>
          <a:spcPts val="1800"/>
        </a:spcBef>
        <a:spcAft>
          <a:spcPts val="0"/>
        </a:spcAft>
        <a:buClrTx/>
        <a:buSzPct val="36000"/>
        <a:buFontTx/>
        <a:buBlip>
          <a:blip r:embed="rId17"/>
        </a:buBlip>
        <a:tabLst/>
        <a:defRPr sz="5400" b="0" i="0" u="none" strike="noStrike" cap="none" spc="-80" baseline="0">
          <a:solidFill>
            <a:srgbClr val="FFFFFF"/>
          </a:solidFill>
          <a:uFillTx/>
          <a:latin typeface="Avenir Next" panose="020B0503020202020204" pitchFamily="34" charset="0"/>
          <a:ea typeface="Avenir Next" panose="020B0503020202020204" pitchFamily="34" charset="0"/>
          <a:cs typeface="Avenir Next" panose="020B0503020202020204" pitchFamily="34" charset="0"/>
          <a:sym typeface="Avenir Book"/>
        </a:defRPr>
      </a:lvl1pPr>
      <a:lvl2pPr marL="1422400" marR="0" indent="-812800" algn="l" defTabSz="825500" rtl="0" latinLnBrk="0">
        <a:lnSpc>
          <a:spcPct val="100000"/>
        </a:lnSpc>
        <a:spcBef>
          <a:spcPts val="1800"/>
        </a:spcBef>
        <a:spcAft>
          <a:spcPts val="0"/>
        </a:spcAft>
        <a:buClrTx/>
        <a:buSzPct val="40000"/>
        <a:buFontTx/>
        <a:buBlip>
          <a:blip r:embed="rId17"/>
        </a:buBlip>
        <a:tabLst/>
        <a:defRPr sz="6400" b="0" i="0" u="none" strike="noStrike" cap="none" spc="-64" baseline="0">
          <a:solidFill>
            <a:srgbClr val="FFFFFF"/>
          </a:solidFill>
          <a:uFillTx/>
          <a:latin typeface="Avenir Book"/>
          <a:ea typeface="Avenir Book"/>
          <a:cs typeface="Avenir Book"/>
          <a:sym typeface="Avenir Book"/>
        </a:defRPr>
      </a:lvl2pPr>
      <a:lvl3pPr marL="2032000" marR="0" indent="-812800" algn="l" defTabSz="825500" rtl="0" latinLnBrk="0">
        <a:lnSpc>
          <a:spcPct val="100000"/>
        </a:lnSpc>
        <a:spcBef>
          <a:spcPts val="1800"/>
        </a:spcBef>
        <a:spcAft>
          <a:spcPts val="0"/>
        </a:spcAft>
        <a:buClrTx/>
        <a:buSzPct val="40000"/>
        <a:buFontTx/>
        <a:buBlip>
          <a:blip r:embed="rId17"/>
        </a:buBlip>
        <a:tabLst/>
        <a:defRPr sz="6400" b="0" i="0" u="none" strike="noStrike" cap="none" spc="-64" baseline="0">
          <a:solidFill>
            <a:srgbClr val="FFFFFF"/>
          </a:solidFill>
          <a:uFillTx/>
          <a:latin typeface="Avenir Book"/>
          <a:ea typeface="Avenir Book"/>
          <a:cs typeface="Avenir Book"/>
          <a:sym typeface="Avenir Book"/>
        </a:defRPr>
      </a:lvl3pPr>
      <a:lvl4pPr marL="2641600" marR="0" indent="-812800" algn="l" defTabSz="825500" rtl="0" latinLnBrk="0">
        <a:lnSpc>
          <a:spcPct val="100000"/>
        </a:lnSpc>
        <a:spcBef>
          <a:spcPts val="1800"/>
        </a:spcBef>
        <a:spcAft>
          <a:spcPts val="0"/>
        </a:spcAft>
        <a:buClrTx/>
        <a:buSzPct val="40000"/>
        <a:buFontTx/>
        <a:buBlip>
          <a:blip r:embed="rId17"/>
        </a:buBlip>
        <a:tabLst/>
        <a:defRPr sz="6400" b="0" i="0" u="none" strike="noStrike" cap="none" spc="-64" baseline="0">
          <a:solidFill>
            <a:srgbClr val="FFFFFF"/>
          </a:solidFill>
          <a:uFillTx/>
          <a:latin typeface="Avenir Book"/>
          <a:ea typeface="Avenir Book"/>
          <a:cs typeface="Avenir Book"/>
          <a:sym typeface="Avenir Book"/>
        </a:defRPr>
      </a:lvl4pPr>
      <a:lvl5pPr marL="3251200" marR="0" indent="-812800" algn="l" defTabSz="825500" rtl="0" latinLnBrk="0">
        <a:lnSpc>
          <a:spcPct val="100000"/>
        </a:lnSpc>
        <a:spcBef>
          <a:spcPts val="1800"/>
        </a:spcBef>
        <a:spcAft>
          <a:spcPts val="0"/>
        </a:spcAft>
        <a:buClrTx/>
        <a:buSzPct val="40000"/>
        <a:buFontTx/>
        <a:buBlip>
          <a:blip r:embed="rId17"/>
        </a:buBlip>
        <a:tabLst/>
        <a:defRPr sz="6400" b="0" i="0" u="none" strike="noStrike" cap="none" spc="-64" baseline="0">
          <a:solidFill>
            <a:srgbClr val="FFFFFF"/>
          </a:solidFill>
          <a:uFillTx/>
          <a:latin typeface="Avenir Book"/>
          <a:ea typeface="Avenir Book"/>
          <a:cs typeface="Avenir Book"/>
          <a:sym typeface="Avenir Book"/>
        </a:defRPr>
      </a:lvl5pPr>
      <a:lvl6pPr marL="3860800" marR="0" indent="-812800" algn="l" defTabSz="825500" rtl="0" latinLnBrk="0">
        <a:lnSpc>
          <a:spcPct val="100000"/>
        </a:lnSpc>
        <a:spcBef>
          <a:spcPts val="1800"/>
        </a:spcBef>
        <a:spcAft>
          <a:spcPts val="0"/>
        </a:spcAft>
        <a:buClrTx/>
        <a:buSzPct val="40000"/>
        <a:buFontTx/>
        <a:buBlip>
          <a:blip r:embed="rId18"/>
        </a:buBlip>
        <a:tabLst/>
        <a:defRPr sz="6400" b="0" i="0" u="none" strike="noStrike" cap="none" spc="-64" baseline="0">
          <a:solidFill>
            <a:srgbClr val="FFFFFF"/>
          </a:solidFill>
          <a:uFillTx/>
          <a:latin typeface="Avenir Book"/>
          <a:ea typeface="Avenir Book"/>
          <a:cs typeface="Avenir Book"/>
          <a:sym typeface="Avenir Book"/>
        </a:defRPr>
      </a:lvl6pPr>
      <a:lvl7pPr marL="4470400" marR="0" indent="-812800" algn="l" defTabSz="825500" rtl="0" latinLnBrk="0">
        <a:lnSpc>
          <a:spcPct val="100000"/>
        </a:lnSpc>
        <a:spcBef>
          <a:spcPts val="1800"/>
        </a:spcBef>
        <a:spcAft>
          <a:spcPts val="0"/>
        </a:spcAft>
        <a:buClrTx/>
        <a:buSzPct val="40000"/>
        <a:buFontTx/>
        <a:buBlip>
          <a:blip r:embed="rId18"/>
        </a:buBlip>
        <a:tabLst/>
        <a:defRPr sz="6400" b="0" i="0" u="none" strike="noStrike" cap="none" spc="-64" baseline="0">
          <a:solidFill>
            <a:srgbClr val="FFFFFF"/>
          </a:solidFill>
          <a:uFillTx/>
          <a:latin typeface="Avenir Book"/>
          <a:ea typeface="Avenir Book"/>
          <a:cs typeface="Avenir Book"/>
          <a:sym typeface="Avenir Book"/>
        </a:defRPr>
      </a:lvl7pPr>
      <a:lvl8pPr marL="5080000" marR="0" indent="-812800" algn="l" defTabSz="825500" rtl="0" latinLnBrk="0">
        <a:lnSpc>
          <a:spcPct val="100000"/>
        </a:lnSpc>
        <a:spcBef>
          <a:spcPts val="1800"/>
        </a:spcBef>
        <a:spcAft>
          <a:spcPts val="0"/>
        </a:spcAft>
        <a:buClrTx/>
        <a:buSzPct val="40000"/>
        <a:buFontTx/>
        <a:buBlip>
          <a:blip r:embed="rId18"/>
        </a:buBlip>
        <a:tabLst/>
        <a:defRPr sz="6400" b="0" i="0" u="none" strike="noStrike" cap="none" spc="-64" baseline="0">
          <a:solidFill>
            <a:srgbClr val="FFFFFF"/>
          </a:solidFill>
          <a:uFillTx/>
          <a:latin typeface="Avenir Book"/>
          <a:ea typeface="Avenir Book"/>
          <a:cs typeface="Avenir Book"/>
          <a:sym typeface="Avenir Book"/>
        </a:defRPr>
      </a:lvl8pPr>
      <a:lvl9pPr marL="5689600" marR="0" indent="-812800" algn="l" defTabSz="825500" rtl="0" latinLnBrk="0">
        <a:lnSpc>
          <a:spcPct val="100000"/>
        </a:lnSpc>
        <a:spcBef>
          <a:spcPts val="1800"/>
        </a:spcBef>
        <a:spcAft>
          <a:spcPts val="0"/>
        </a:spcAft>
        <a:buClrTx/>
        <a:buSzPct val="40000"/>
        <a:buFontTx/>
        <a:buBlip>
          <a:blip r:embed="rId18"/>
        </a:buBlip>
        <a:tabLst/>
        <a:defRPr sz="6400" b="0" i="0" u="none" strike="noStrike" cap="none" spc="-64" baseline="0">
          <a:solidFill>
            <a:srgbClr val="FFFFFF"/>
          </a:solidFill>
          <a:uFillTx/>
          <a:latin typeface="Avenir Book"/>
          <a:ea typeface="Avenir Book"/>
          <a:cs typeface="Avenir Book"/>
          <a:sym typeface="Avenir Book"/>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1pPr>
      <a:lvl2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2pPr>
      <a:lvl3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3pPr>
      <a:lvl4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4pPr>
      <a:lvl5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5pPr>
      <a:lvl6pPr marL="0" marR="0" indent="2286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6pPr>
      <a:lvl7pPr marL="0" marR="0" indent="2743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7pPr>
      <a:lvl8pPr marL="0" marR="0" indent="3200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8pPr>
      <a:lvl9pPr marL="0" marR="0" indent="3657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Book"/>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4.xml"/><Relationship Id="rId3" Type="http://schemas.openxmlformats.org/officeDocument/2006/relationships/slide" Target="slide4.xml"/><Relationship Id="rId7" Type="http://schemas.openxmlformats.org/officeDocument/2006/relationships/slide" Target="slide12.xml"/><Relationship Id="rId12" Type="http://schemas.openxmlformats.org/officeDocument/2006/relationships/slide" Target="slide22.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slide" Target="slide10.xml"/><Relationship Id="rId11" Type="http://schemas.openxmlformats.org/officeDocument/2006/relationships/slide" Target="slide21.xml"/><Relationship Id="rId5" Type="http://schemas.openxmlformats.org/officeDocument/2006/relationships/slide" Target="slide8.xml"/><Relationship Id="rId10" Type="http://schemas.openxmlformats.org/officeDocument/2006/relationships/slide" Target="slide20.xml"/><Relationship Id="rId4" Type="http://schemas.openxmlformats.org/officeDocument/2006/relationships/slide" Target="slide6.xml"/><Relationship Id="rId9" Type="http://schemas.openxmlformats.org/officeDocument/2006/relationships/slide" Target="slide19.xml"/><Relationship Id="rId14" Type="http://schemas.openxmlformats.org/officeDocument/2006/relationships/slide" Target="slide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mailto:effieuk@effie.org"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mailto:subscriptions@effie.org"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effie.org/legacycases/effieUK_sample_cases" TargetMode="External"/><Relationship Id="rId5" Type="http://schemas.openxmlformats.org/officeDocument/2006/relationships/hyperlink" Target="https://marketing.effie.org/effie-awards-united-kingdom-2024-1"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hyperlink" Target="mailto:effieuk@effie.org"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video" Target="https://www.youtube.com/embed/hrR9CXm-tmY?feature=oembed" TargetMode="External"/><Relationship Id="rId4" Type="http://schemas.openxmlformats.org/officeDocument/2006/relationships/image" Target="../media/image4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49D7-E446-C2B3-3C03-0A0EDEDC2965}"/>
              </a:ext>
            </a:extLst>
          </p:cNvPr>
          <p:cNvSpPr>
            <a:spLocks noGrp="1"/>
          </p:cNvSpPr>
          <p:nvPr>
            <p:ph type="title"/>
          </p:nvPr>
        </p:nvSpPr>
        <p:spPr>
          <a:xfrm>
            <a:off x="1955016" y="7286240"/>
            <a:ext cx="11520352" cy="1592289"/>
          </a:xfrm>
        </p:spPr>
        <p:txBody>
          <a:bodyPr>
            <a:normAutofit fontScale="90000"/>
          </a:bodyPr>
          <a:lstStyle/>
          <a:p>
            <a:r>
              <a:rPr lang="en-US" sz="8000" dirty="0"/>
              <a:t>Effective Entry Guide</a:t>
            </a:r>
            <a:br>
              <a:rPr lang="en-US" sz="8000" dirty="0"/>
            </a:br>
            <a:r>
              <a:rPr lang="en-US" sz="4900" dirty="0">
                <a:solidFill>
                  <a:schemeClr val="accent4"/>
                </a:solidFill>
              </a:rPr>
              <a:t>Top tips to help you write the most effective entry</a:t>
            </a:r>
            <a:endParaRPr lang="en-US" sz="4900" dirty="0"/>
          </a:p>
        </p:txBody>
      </p:sp>
    </p:spTree>
    <p:extLst>
      <p:ext uri="{BB962C8B-B14F-4D97-AF65-F5344CB8AC3E}">
        <p14:creationId xmlns:p14="http://schemas.microsoft.com/office/powerpoint/2010/main" val="11240368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253195" cy="756687"/>
          </a:xfrm>
        </p:spPr>
        <p:txBody>
          <a:bodyPr>
            <a:normAutofit/>
          </a:bodyPr>
          <a:lstStyle/>
          <a:p>
            <a:r>
              <a:rPr lang="en-US" sz="3200" b="1" dirty="0">
                <a:solidFill>
                  <a:schemeClr val="tx2"/>
                </a:solidFill>
              </a:rPr>
              <a:t>QUESTIONS 2A-2C</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5923325"/>
          </a:xfrm>
          <a:prstGeom prst="rect">
            <a:avLst/>
          </a:prstGeom>
        </p:spPr>
        <p:txBody>
          <a:bodyPr vert="horz" wrap="square" lIns="0" tIns="60960" rIns="0" bIns="0" rtlCol="0">
            <a:noAutofit/>
          </a:bodyPr>
          <a:lstStyle/>
          <a:p>
            <a:pPr marL="25400" marR="274320">
              <a:spcBef>
                <a:spcPts val="480"/>
              </a:spcBef>
            </a:pPr>
            <a:r>
              <a:rPr lang="en-US" sz="2500" cap="none" dirty="0">
                <a:solidFill>
                  <a:schemeClr val="tx2"/>
                </a:solidFill>
                <a:latin typeface="+mn-lt"/>
                <a:cs typeface="Calibri"/>
              </a:rPr>
              <a:t>Judges evaluate how inventive and effective the Idea &amp; Strategy were in meeting the challenge. </a:t>
            </a:r>
          </a:p>
          <a:p>
            <a:pPr marL="25400" marR="274320">
              <a:spcBef>
                <a:spcPts val="480"/>
              </a:spcBef>
            </a:pPr>
            <a:endParaRPr lang="en-US" sz="2500" cap="none" dirty="0">
              <a:solidFill>
                <a:schemeClr val="tx2"/>
              </a:solidFill>
              <a:latin typeface="+mn-lt"/>
              <a:cs typeface="Calibri"/>
            </a:endParaRPr>
          </a:p>
          <a:p>
            <a:pPr marL="25400" marR="274320">
              <a:spcBef>
                <a:spcPts val="480"/>
              </a:spcBef>
            </a:pPr>
            <a:r>
              <a:rPr lang="en-US" sz="2500" b="1" cap="none" dirty="0">
                <a:solidFill>
                  <a:schemeClr val="tx2"/>
                </a:solidFill>
                <a:latin typeface="+mn-lt"/>
                <a:cs typeface="Calibri"/>
              </a:rPr>
              <a:t>Keep in mind that judges are looking for: </a:t>
            </a:r>
          </a:p>
          <a:p>
            <a:pPr marL="25400" marR="274320">
              <a:spcBef>
                <a:spcPts val="480"/>
              </a:spcBef>
            </a:pPr>
            <a:endParaRPr lang="en-US" sz="2500" b="1" cap="none" dirty="0">
              <a:solidFill>
                <a:schemeClr val="tx2"/>
              </a:solidFill>
              <a:latin typeface="+mn-lt"/>
              <a:cs typeface="Calibri"/>
            </a:endParaRPr>
          </a:p>
          <a:p>
            <a:pPr marL="342900" indent="-342900">
              <a:buFont typeface="Arial" panose="020B0604020202020204" pitchFamily="34" charset="0"/>
              <a:buChar char="•"/>
            </a:pPr>
            <a:r>
              <a:rPr lang="en-US" sz="2500" cap="none" dirty="0">
                <a:solidFill>
                  <a:schemeClr val="tx2"/>
                </a:solidFill>
                <a:latin typeface="+mn-lt"/>
              </a:rPr>
              <a:t>Insights - not just facts or observations, but what came out from the data points/research. State your insights and explain how you came to them.</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An understanding of why these insights are unique to the brand and are positioned to address the brand's particular challenge and business situation.</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An explanation on how the insight links with the strategy, informed the strategic idea, brought to life the creative execution and, ultimately, delivered the the results.</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A clear definition of your audience, including demographics, culture, </a:t>
            </a:r>
            <a:r>
              <a:rPr lang="en-US" sz="2500" cap="none" dirty="0" err="1">
                <a:solidFill>
                  <a:schemeClr val="tx2"/>
                </a:solidFill>
                <a:latin typeface="+mn-lt"/>
              </a:rPr>
              <a:t>behaviours</a:t>
            </a:r>
            <a:r>
              <a:rPr lang="en-US" sz="2500" cap="none" dirty="0">
                <a:solidFill>
                  <a:schemeClr val="tx2"/>
                </a:solidFill>
                <a:latin typeface="+mn-lt"/>
              </a:rPr>
              <a:t>, etc. Why is this audience important to the brand and the growth of the brand's business?</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The core idea or strategic build that drove the work and led to a solution..</a:t>
            </a:r>
          </a:p>
          <a:p>
            <a:pPr marL="342900" indent="-342900">
              <a:buFont typeface="Arial" panose="020B0604020202020204" pitchFamily="34" charset="0"/>
              <a:buChar char="•"/>
            </a:pPr>
            <a:endParaRPr lang="en-US" sz="2500" cap="none" dirty="0">
              <a:solidFill>
                <a:schemeClr val="tx2"/>
              </a:solidFill>
              <a:latin typeface="+mn-lt"/>
            </a:endParaRPr>
          </a:p>
          <a:p>
            <a:pPr>
              <a:buFont typeface="Arial" panose="020B0604020202020204" pitchFamily="34" charset="0"/>
              <a:buChar char="•"/>
            </a:pPr>
            <a:endParaRPr lang="en-US" sz="2500" cap="none" dirty="0">
              <a:solidFill>
                <a:schemeClr val="tx2"/>
              </a:solidFill>
              <a:latin typeface="+mn-lt"/>
            </a:endParaRPr>
          </a:p>
          <a:p>
            <a:pPr marL="25400" marR="274320">
              <a:spcBef>
                <a:spcPts val="480"/>
              </a:spcBef>
            </a:pPr>
            <a:endParaRPr lang="en-US" sz="2500" cap="none" dirty="0">
              <a:solidFill>
                <a:schemeClr val="tx2"/>
              </a:solidFill>
              <a:latin typeface="+mn-lt"/>
              <a:cs typeface="Calibri"/>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277376"/>
            <a:ext cx="1636770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2: Insights &amp; Strategy</a:t>
            </a:r>
          </a:p>
          <a:p>
            <a:pPr defTabSz="2438369"/>
            <a:endParaRPr lang="en-US" sz="5400" b="1" cap="none" dirty="0">
              <a:solidFill>
                <a:srgbClr val="946F1F"/>
              </a:solidFill>
              <a:latin typeface="+mj-ea"/>
              <a:ea typeface="+mj-ea"/>
              <a:cs typeface="+mj-cs"/>
            </a:endParaRPr>
          </a:p>
        </p:txBody>
      </p:sp>
    </p:spTree>
    <p:extLst>
      <p:ext uri="{BB962C8B-B14F-4D97-AF65-F5344CB8AC3E}">
        <p14:creationId xmlns:p14="http://schemas.microsoft.com/office/powerpoint/2010/main" val="122021505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7990199" cy="756687"/>
          </a:xfrm>
        </p:spPr>
        <p:txBody>
          <a:bodyPr>
            <a:normAutofit/>
          </a:bodyPr>
          <a:lstStyle/>
          <a:p>
            <a:r>
              <a:rPr lang="en-US" sz="3200" b="1" dirty="0">
                <a:solidFill>
                  <a:schemeClr val="tx2"/>
                </a:solidFill>
              </a:rPr>
              <a:t>QUESTIONS 2A-2C</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6997463"/>
          </a:xfrm>
          <a:prstGeom prst="rect">
            <a:avLst/>
          </a:prstGeom>
        </p:spPr>
        <p:txBody>
          <a:bodyPr vert="horz" wrap="square" lIns="0" tIns="60960" rIns="0" bIns="0" rtlCol="0">
            <a:noAutofit/>
          </a:bodyPr>
          <a:lstStyle/>
          <a:p>
            <a:pPr marL="25400" marR="274320">
              <a:spcBef>
                <a:spcPts val="480"/>
              </a:spcBef>
            </a:pPr>
            <a:r>
              <a:rPr lang="en-US" sz="3200" b="1" cap="none" dirty="0">
                <a:solidFill>
                  <a:schemeClr val="tx2"/>
                </a:solidFill>
                <a:latin typeface="+mj-lt"/>
                <a:cs typeface="Calibri"/>
              </a:rPr>
              <a:t>JUDGES’ ADVICE</a:t>
            </a:r>
          </a:p>
          <a:p>
            <a:pPr marL="25400" marR="274320">
              <a:spcBef>
                <a:spcPts val="480"/>
              </a:spcBef>
            </a:pPr>
            <a:endParaRPr lang="en-US" sz="2800" b="1" cap="none" dirty="0">
              <a:solidFill>
                <a:srgbClr val="946F1F"/>
              </a:solidFill>
              <a:latin typeface="+mj-lt"/>
              <a:cs typeface="Calibri"/>
            </a:endParaRPr>
          </a:p>
          <a:p>
            <a:pPr marL="25400" marR="274320">
              <a:spcBef>
                <a:spcPts val="480"/>
              </a:spcBef>
            </a:pPr>
            <a:r>
              <a:rPr lang="en-US" sz="2600" b="1" cap="none" dirty="0">
                <a:solidFill>
                  <a:srgbClr val="946F1F"/>
                </a:solidFill>
                <a:latin typeface="+mj-lt"/>
                <a:cs typeface="Calibri"/>
              </a:rPr>
              <a:t>"Insights need to feel new and different, with a sense of tension and actionability. The idea needs to take the insight and activate it in an interesting, compelling and useful way. And, most importantly, in a way that helps achieve your stated objectives." </a:t>
            </a:r>
          </a:p>
          <a:p>
            <a:pPr marL="25400" marR="274320">
              <a:spcBef>
                <a:spcPts val="480"/>
              </a:spcBef>
            </a:pPr>
            <a:endParaRPr lang="en-US" sz="2600" cap="none" dirty="0">
              <a:latin typeface="+mj-lt"/>
              <a:cs typeface="Calibri"/>
            </a:endParaRPr>
          </a:p>
          <a:p>
            <a:pPr marL="25400" marR="274320">
              <a:spcBef>
                <a:spcPts val="480"/>
              </a:spcBef>
            </a:pPr>
            <a:r>
              <a:rPr lang="en-US" sz="2600" b="1" cap="none" dirty="0">
                <a:solidFill>
                  <a:schemeClr val="tx2"/>
                </a:solidFill>
                <a:latin typeface="+mj-lt"/>
                <a:cs typeface="Calibri"/>
              </a:rPr>
              <a:t>"The idea needs to tie directly back to the insight and not be the tactical execution that was deployed. The idea needs to be crisp, but also tell the judge enough detail so that it is easy to understand how the team arrived at this idea and why it is meaningful to the brand and campaign." </a:t>
            </a:r>
          </a:p>
          <a:p>
            <a:pPr marL="25400" marR="274320">
              <a:spcBef>
                <a:spcPts val="480"/>
              </a:spcBef>
            </a:pP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"Find a real insight, not an audience observation or category convention. It should be a deep human truth that not only drives emotions and behavior but enables the strategic idea and creative execution to be effective and successful."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"Ensure the strategic idea maps back to the brand." </a:t>
            </a:r>
          </a:p>
          <a:p>
            <a:pPr marL="25400" marR="274320">
              <a:spcBef>
                <a:spcPts val="480"/>
              </a:spcBef>
            </a:pP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"Make sure that the strategy and the idea really connect to the overall concept.”</a:t>
            </a: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3" name="TextBox 2">
            <a:extLst>
              <a:ext uri="{FF2B5EF4-FFF2-40B4-BE49-F238E27FC236}">
                <a16:creationId xmlns:a16="http://schemas.microsoft.com/office/drawing/2014/main" id="{0EBB1B38-456C-6965-B650-E0BF629F3E59}"/>
              </a:ext>
            </a:extLst>
          </p:cNvPr>
          <p:cNvSpPr txBox="1"/>
          <p:nvPr/>
        </p:nvSpPr>
        <p:spPr>
          <a:xfrm>
            <a:off x="1219200" y="1277376"/>
            <a:ext cx="16367701"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2: Insights &amp; Strategy</a:t>
            </a:r>
          </a:p>
          <a:p>
            <a:pPr defTabSz="2438369"/>
            <a:endParaRPr lang="en-US" sz="5400" b="1" cap="none" dirty="0">
              <a:solidFill>
                <a:srgbClr val="946F1F"/>
              </a:solidFill>
              <a:latin typeface="+mj-ea"/>
              <a:ea typeface="+mj-ea"/>
              <a:cs typeface="+mj-cs"/>
            </a:endParaRPr>
          </a:p>
        </p:txBody>
      </p:sp>
    </p:spTree>
    <p:extLst>
      <p:ext uri="{BB962C8B-B14F-4D97-AF65-F5344CB8AC3E}">
        <p14:creationId xmlns:p14="http://schemas.microsoft.com/office/powerpoint/2010/main" val="40900417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806647" cy="756687"/>
          </a:xfrm>
        </p:spPr>
        <p:txBody>
          <a:bodyPr>
            <a:noAutofit/>
          </a:bodyPr>
          <a:lstStyle/>
          <a:p>
            <a:r>
              <a:rPr lang="en-US" sz="3200" b="1" dirty="0">
                <a:solidFill>
                  <a:schemeClr val="tx2"/>
                </a:solidFill>
              </a:rPr>
              <a:t>QUESTIONS 3A-3C + CREATIVE WORK + INVESTMENT OVERVIEW</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7045589"/>
          </a:xfrm>
          <a:prstGeom prst="rect">
            <a:avLst/>
          </a:prstGeom>
        </p:spPr>
        <p:txBody>
          <a:bodyPr vert="horz" wrap="square" lIns="0" tIns="60960" rIns="0" bIns="0" rtlCol="0">
            <a:noAutofit/>
          </a:bodyPr>
          <a:lstStyle/>
          <a:p>
            <a:pPr marL="25400" marR="274320">
              <a:spcBef>
                <a:spcPts val="480"/>
              </a:spcBef>
            </a:pPr>
            <a:r>
              <a:rPr lang="en-US" sz="2500" cap="none" dirty="0">
                <a:solidFill>
                  <a:schemeClr val="tx2"/>
                </a:solidFill>
                <a:latin typeface="+mn-lt"/>
                <a:cs typeface="Calibri"/>
              </a:rPr>
              <a:t>In this section entrants should articulate the creative and media strategies (not just tactics) and how the idea and strategy were brought to life. Ensure your response details the 'why' behind your choices. </a:t>
            </a:r>
          </a:p>
          <a:p>
            <a:pPr marL="25400" marR="274320">
              <a:spcBef>
                <a:spcPts val="480"/>
              </a:spcBef>
            </a:pPr>
            <a:endParaRPr lang="en-US" sz="2500" cap="none" dirty="0">
              <a:solidFill>
                <a:schemeClr val="tx2"/>
              </a:solidFill>
              <a:latin typeface="+mn-lt"/>
              <a:cs typeface="Calibri"/>
            </a:endParaRPr>
          </a:p>
          <a:p>
            <a:pPr marL="25400" marR="274320">
              <a:spcBef>
                <a:spcPts val="480"/>
              </a:spcBef>
            </a:pPr>
            <a:r>
              <a:rPr lang="en-US" sz="2500" b="1" cap="none" dirty="0">
                <a:solidFill>
                  <a:schemeClr val="tx2"/>
                </a:solidFill>
                <a:latin typeface="+mn-lt"/>
                <a:cs typeface="Calibri"/>
              </a:rPr>
              <a:t>Keep in mind that judges are looking for: </a:t>
            </a:r>
            <a:br>
              <a:rPr lang="en-US" sz="2500" b="1" cap="none" dirty="0">
                <a:solidFill>
                  <a:schemeClr val="tx2"/>
                </a:solidFill>
                <a:latin typeface="+mn-lt"/>
                <a:cs typeface="Calibri"/>
              </a:rPr>
            </a:br>
            <a:endParaRPr lang="en-US" sz="2500" b="1" cap="none" dirty="0">
              <a:solidFill>
                <a:schemeClr val="tx2"/>
              </a:solidFill>
              <a:latin typeface="+mn-lt"/>
              <a:cs typeface="Calibri"/>
            </a:endParaRPr>
          </a:p>
          <a:p>
            <a:pPr marL="342900" indent="-342900">
              <a:buFont typeface="Arial" panose="020B0604020202020204" pitchFamily="34" charset="0"/>
              <a:buChar char="•"/>
            </a:pPr>
            <a:r>
              <a:rPr lang="en-US" sz="2500" cap="none" dirty="0">
                <a:solidFill>
                  <a:schemeClr val="tx2"/>
                </a:solidFill>
                <a:latin typeface="+mn-lt"/>
              </a:rPr>
              <a:t>An understanding of how you activated your strategy (e.g., CRM programs, pricing changes, promotions) and the main marketing vehicles for your creative executions (e.g. endline, calls-to-action, format choices).</a:t>
            </a:r>
          </a:p>
          <a:p>
            <a:pPr marL="342900" indent="-342900">
              <a:buFont typeface="Arial" panose="020B0604020202020204" pitchFamily="34" charset="0"/>
              <a:buChar char="•"/>
            </a:pPr>
            <a:r>
              <a:rPr lang="en-US" sz="2500" cap="none" dirty="0">
                <a:solidFill>
                  <a:schemeClr val="tx2"/>
                </a:solidFill>
                <a:latin typeface="+mn-lt"/>
              </a:rPr>
              <a:t>The direct connection between the creative/media strategies and the objectives and insights.</a:t>
            </a:r>
          </a:p>
          <a:p>
            <a:pPr marL="342900" indent="-342900">
              <a:buFont typeface="Arial" panose="020B0604020202020204" pitchFamily="34" charset="0"/>
              <a:buChar char="•"/>
            </a:pPr>
            <a:r>
              <a:rPr lang="en-US" sz="2500" cap="none" dirty="0">
                <a:solidFill>
                  <a:schemeClr val="tx2"/>
                </a:solidFill>
                <a:latin typeface="+mn-lt"/>
              </a:rPr>
              <a:t>The importance of each channel used for the case and how each was used - why were your creative output(s) and channel choices right for your specific audience and idea? Why did you choose these over others?</a:t>
            </a:r>
          </a:p>
          <a:p>
            <a:pPr marL="342900" indent="-342900">
              <a:buFont typeface="Arial" panose="020B0604020202020204" pitchFamily="34" charset="0"/>
              <a:buChar char="•"/>
            </a:pPr>
            <a:r>
              <a:rPr lang="en-US" sz="2500" cap="none" dirty="0">
                <a:solidFill>
                  <a:schemeClr val="tx2"/>
                </a:solidFill>
                <a:latin typeface="+mn-lt"/>
              </a:rPr>
              <a:t>A clear depiction of how the campaign was executed in the public marketplace. Was there a 'path' consumers were meant to go on, and what was it?</a:t>
            </a:r>
          </a:p>
          <a:p>
            <a:pPr marL="342900" indent="-342900">
              <a:buFont typeface="Arial" panose="020B0604020202020204" pitchFamily="34" charset="0"/>
              <a:buChar char="•"/>
            </a:pPr>
            <a:r>
              <a:rPr lang="en-US" sz="2500" cap="none" dirty="0">
                <a:solidFill>
                  <a:schemeClr val="tx2"/>
                </a:solidFill>
                <a:latin typeface="+mn-lt"/>
              </a:rPr>
              <a:t>The evolution and </a:t>
            </a:r>
            <a:r>
              <a:rPr lang="en-US" sz="2500" cap="none" dirty="0" err="1">
                <a:solidFill>
                  <a:schemeClr val="tx2"/>
                </a:solidFill>
                <a:latin typeface="+mn-lt"/>
              </a:rPr>
              <a:t>optimisation</a:t>
            </a:r>
            <a:r>
              <a:rPr lang="en-US" sz="2500" cap="none" dirty="0">
                <a:solidFill>
                  <a:schemeClr val="tx2"/>
                </a:solidFill>
                <a:latin typeface="+mn-lt"/>
              </a:rPr>
              <a:t> of your marketing and communications over time.</a:t>
            </a:r>
          </a:p>
          <a:p>
            <a:pPr marL="342900" indent="-342900">
              <a:buFont typeface="Arial" panose="020B0604020202020204" pitchFamily="34" charset="0"/>
              <a:buChar char="•"/>
            </a:pPr>
            <a:endParaRPr lang="en-US" sz="2500" cap="none" dirty="0">
              <a:solidFill>
                <a:schemeClr val="tx2"/>
              </a:solidFill>
              <a:latin typeface="+mn-lt"/>
            </a:endParaRPr>
          </a:p>
          <a:p>
            <a:r>
              <a:rPr lang="en-US" sz="2500" b="1" cap="none" dirty="0">
                <a:solidFill>
                  <a:schemeClr val="tx2"/>
                </a:solidFill>
                <a:latin typeface="+mn-lt"/>
              </a:rPr>
              <a:t>Investment overview</a:t>
            </a:r>
          </a:p>
          <a:p>
            <a:pPr marL="342900" indent="-342900">
              <a:buFont typeface="Arial" panose="020B0604020202020204" pitchFamily="34" charset="0"/>
              <a:buChar char="•"/>
            </a:pPr>
            <a:r>
              <a:rPr lang="en-US" sz="2500" cap="none" dirty="0">
                <a:solidFill>
                  <a:schemeClr val="tx2"/>
                </a:solidFill>
                <a:latin typeface="+mn-lt"/>
              </a:rPr>
              <a:t>Details on budget, owned/earned/paid media, sponsorships, and all touchpoints used.</a:t>
            </a:r>
          </a:p>
          <a:p>
            <a:pPr marL="342900" indent="-342900">
              <a:buFont typeface="Arial" panose="020B0604020202020204" pitchFamily="34" charset="0"/>
              <a:buChar char="•"/>
            </a:pPr>
            <a:r>
              <a:rPr lang="en-US" sz="2500" cap="none" dirty="0">
                <a:solidFill>
                  <a:schemeClr val="tx2"/>
                </a:solidFill>
                <a:latin typeface="+mn-lt"/>
              </a:rPr>
              <a:t>Use the Media Budget Elaboration field to provide additional context for judges.</a:t>
            </a:r>
          </a:p>
          <a:p>
            <a:endParaRPr lang="en-US" sz="2500" cap="none" dirty="0">
              <a:solidFill>
                <a:schemeClr val="tx2"/>
              </a:solidFill>
              <a:latin typeface="+mn-lt"/>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3: Bringing the Strategy &amp; Idea to Life</a:t>
            </a:r>
          </a:p>
        </p:txBody>
      </p:sp>
    </p:spTree>
    <p:extLst>
      <p:ext uri="{BB962C8B-B14F-4D97-AF65-F5344CB8AC3E}">
        <p14:creationId xmlns:p14="http://schemas.microsoft.com/office/powerpoint/2010/main" val="30959788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362588" cy="756687"/>
          </a:xfrm>
        </p:spPr>
        <p:txBody>
          <a:bodyPr>
            <a:noAutofit/>
          </a:bodyPr>
          <a:lstStyle/>
          <a:p>
            <a:r>
              <a:rPr lang="en-US" sz="3200" b="1" dirty="0">
                <a:solidFill>
                  <a:schemeClr val="tx2"/>
                </a:solidFill>
              </a:rPr>
              <a:t>QUESTIONS 3A-3C + CREATIVE WORK + INVESTMENT OVERVIEW</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7045589"/>
          </a:xfrm>
          <a:prstGeom prst="rect">
            <a:avLst/>
          </a:prstGeom>
        </p:spPr>
        <p:txBody>
          <a:bodyPr vert="horz" wrap="square" lIns="0" tIns="60960" rIns="0" bIns="0" rtlCol="0">
            <a:noAutofit/>
          </a:bodyPr>
          <a:lstStyle/>
          <a:p>
            <a:pPr marL="368300" marR="274320" indent="-342900">
              <a:spcBef>
                <a:spcPts val="480"/>
              </a:spcBef>
              <a:buFont typeface="Arial" panose="020B0604020202020204" pitchFamily="34" charset="0"/>
              <a:buChar char="•"/>
            </a:pPr>
            <a:r>
              <a:rPr lang="en-US" sz="2500" cap="none" dirty="0">
                <a:solidFill>
                  <a:schemeClr val="tx2"/>
                </a:solidFill>
                <a:latin typeface="+mn-lt"/>
                <a:cs typeface="Calibri"/>
              </a:rPr>
              <a:t>The creative reel is your place to show examples of your work, not repeat the written case.</a:t>
            </a:r>
          </a:p>
          <a:p>
            <a:pPr marL="368300" marR="274320" indent="-342900">
              <a:spcBef>
                <a:spcPts val="480"/>
              </a:spcBef>
              <a:buFont typeface="Arial" panose="020B0604020202020204" pitchFamily="34" charset="0"/>
              <a:buChar char="•"/>
            </a:pPr>
            <a:r>
              <a:rPr lang="en-US" sz="2500" cap="none" dirty="0">
                <a:solidFill>
                  <a:schemeClr val="tx2"/>
                </a:solidFill>
                <a:latin typeface="+mn-lt"/>
                <a:cs typeface="Calibri"/>
              </a:rPr>
              <a:t>Judges are required to review the written case before watching the creative reel - use the creative reel to showcase your creative work &amp; complement your responses to Questions 3A-3C.</a:t>
            </a:r>
          </a:p>
          <a:p>
            <a:pPr marL="368300" marR="274320" indent="-342900">
              <a:spcBef>
                <a:spcPts val="480"/>
              </a:spcBef>
              <a:buFont typeface="Arial" panose="020B0604020202020204" pitchFamily="34" charset="0"/>
              <a:buChar char="•"/>
            </a:pPr>
            <a:r>
              <a:rPr lang="en-US" sz="2500" cap="none" dirty="0">
                <a:solidFill>
                  <a:schemeClr val="tx2"/>
                </a:solidFill>
                <a:latin typeface="+mn-lt"/>
                <a:cs typeface="Calibri"/>
              </a:rPr>
              <a:t>No results may be included in the creative reel. </a:t>
            </a:r>
          </a:p>
          <a:p>
            <a:pPr marL="368300" marR="274320" indent="-342900">
              <a:spcBef>
                <a:spcPts val="480"/>
              </a:spcBef>
              <a:buFont typeface="Arial" panose="020B0604020202020204" pitchFamily="34" charset="0"/>
              <a:buChar char="•"/>
            </a:pPr>
            <a:endParaRPr lang="en-US" sz="2500" cap="none" dirty="0">
              <a:solidFill>
                <a:schemeClr val="tx2"/>
              </a:solidFill>
              <a:latin typeface="+mn-lt"/>
              <a:cs typeface="Calibri"/>
            </a:endParaRPr>
          </a:p>
          <a:p>
            <a:pPr marL="25400" marR="274320">
              <a:spcBef>
                <a:spcPts val="480"/>
              </a:spcBef>
            </a:pPr>
            <a:r>
              <a:rPr lang="en-US" sz="2500" b="1" cap="none" dirty="0">
                <a:solidFill>
                  <a:schemeClr val="tx2"/>
                </a:solidFill>
                <a:latin typeface="+mn-lt"/>
                <a:cs typeface="Calibri"/>
              </a:rPr>
              <a:t>Keep in mind that judges are looking for: </a:t>
            </a:r>
            <a:br>
              <a:rPr lang="en-US" sz="2500" b="1" cap="none" dirty="0">
                <a:solidFill>
                  <a:schemeClr val="tx2"/>
                </a:solidFill>
                <a:latin typeface="+mn-lt"/>
                <a:cs typeface="Calibri"/>
              </a:rPr>
            </a:br>
            <a:endParaRPr lang="en-US" sz="2500" b="1" cap="none" dirty="0">
              <a:solidFill>
                <a:schemeClr val="tx2"/>
              </a:solidFill>
              <a:latin typeface="+mn-lt"/>
              <a:cs typeface="Calibri"/>
            </a:endParaRPr>
          </a:p>
          <a:p>
            <a:pPr marL="342900" indent="-342900">
              <a:buFont typeface="Arial" panose="020B0604020202020204" pitchFamily="34" charset="0"/>
              <a:buChar char="•"/>
            </a:pPr>
            <a:r>
              <a:rPr lang="en-US" sz="2500" cap="none" dirty="0">
                <a:solidFill>
                  <a:schemeClr val="tx2"/>
                </a:solidFill>
                <a:latin typeface="+mn-lt"/>
              </a:rPr>
              <a:t>At least one complete example of each integral touchpoint.</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The strategic idea in action - how it was brought to life.</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More creative work versus re-­explaining the full written case.</a:t>
            </a:r>
          </a:p>
          <a:p>
            <a:pPr marL="25400" marR="274320">
              <a:spcBef>
                <a:spcPts val="480"/>
              </a:spcBef>
            </a:pPr>
            <a:endParaRPr lang="en-US" sz="2500" cap="none" dirty="0">
              <a:solidFill>
                <a:schemeClr val="tx2"/>
              </a:solidFill>
              <a:latin typeface="+mn-lt"/>
              <a:cs typeface="Calibri"/>
            </a:endParaRPr>
          </a:p>
          <a:p>
            <a:pPr marL="368300" marR="274320" indent="-342900">
              <a:spcBef>
                <a:spcPts val="480"/>
              </a:spcBef>
              <a:buFont typeface="Arial" panose="020B0604020202020204" pitchFamily="34" charset="0"/>
              <a:buChar char="•"/>
            </a:pPr>
            <a:endParaRPr lang="en-US" sz="2500" cap="none" dirty="0">
              <a:solidFill>
                <a:schemeClr val="tx2"/>
              </a:solidFill>
              <a:latin typeface="+mn-lt"/>
              <a:cs typeface="Calibri"/>
            </a:endParaRPr>
          </a:p>
          <a:p>
            <a:pPr marL="342900" indent="-342900">
              <a:buFont typeface="Arial" panose="020B0604020202020204" pitchFamily="34" charset="0"/>
              <a:buChar char="•"/>
            </a:pPr>
            <a:endParaRPr lang="en-US" sz="2500" cap="none" dirty="0">
              <a:solidFill>
                <a:schemeClr val="tx2"/>
              </a:solidFill>
              <a:latin typeface="+mn-lt"/>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3: Bringing the Strategy &amp; Idea to Life</a:t>
            </a:r>
          </a:p>
        </p:txBody>
      </p:sp>
      <p:sp>
        <p:nvSpPr>
          <p:cNvPr id="3" name="object 2">
            <a:extLst>
              <a:ext uri="{FF2B5EF4-FFF2-40B4-BE49-F238E27FC236}">
                <a16:creationId xmlns:a16="http://schemas.microsoft.com/office/drawing/2014/main" id="{F45AFA8D-0BBF-37B9-2C60-0B71FFC09116}"/>
              </a:ext>
            </a:extLst>
          </p:cNvPr>
          <p:cNvSpPr txBox="1"/>
          <p:nvPr/>
        </p:nvSpPr>
        <p:spPr>
          <a:xfrm>
            <a:off x="12783755" y="6957937"/>
            <a:ext cx="5920240" cy="2797547"/>
          </a:xfrm>
          <a:prstGeom prst="rect">
            <a:avLst/>
          </a:prstGeom>
        </p:spPr>
        <p:txBody>
          <a:bodyPr vert="horz" wrap="square" lIns="0" tIns="60960" rIns="0" bIns="0" rtlCol="0">
            <a:noAutofit/>
          </a:bodyPr>
          <a:lstStyle/>
          <a:p>
            <a:pPr marL="25400" marR="274320">
              <a:spcBef>
                <a:spcPts val="480"/>
              </a:spcBef>
            </a:pPr>
            <a:r>
              <a:rPr lang="en-US" sz="2600" b="1" cap="none" dirty="0">
                <a:solidFill>
                  <a:schemeClr val="tx2"/>
                </a:solidFill>
                <a:latin typeface="+mj-lt"/>
                <a:cs typeface="Calibri"/>
              </a:rPr>
              <a:t>JUDGE ADVICE: </a:t>
            </a:r>
            <a:r>
              <a:rPr lang="en-US" sz="2600" cap="none" dirty="0">
                <a:solidFill>
                  <a:schemeClr val="tx2"/>
                </a:solidFill>
                <a:latin typeface="+mn-lt"/>
                <a:cs typeface="Calibri"/>
              </a:rPr>
              <a:t>"The creative reel should showcase all of the work that I've just read about and want to see. I would rather clearly see the different executions over hearing a repeat of the setup." </a:t>
            </a:r>
          </a:p>
        </p:txBody>
      </p:sp>
      <p:sp>
        <p:nvSpPr>
          <p:cNvPr id="7" name="Rectangle 6">
            <a:extLst>
              <a:ext uri="{FF2B5EF4-FFF2-40B4-BE49-F238E27FC236}">
                <a16:creationId xmlns:a16="http://schemas.microsoft.com/office/drawing/2014/main" id="{1E96EC89-77EE-F9F2-A4C3-B8DC1A64FDE4}"/>
              </a:ext>
            </a:extLst>
          </p:cNvPr>
          <p:cNvSpPr/>
          <p:nvPr/>
        </p:nvSpPr>
        <p:spPr>
          <a:xfrm>
            <a:off x="12550046" y="6615523"/>
            <a:ext cx="6387659" cy="2783850"/>
          </a:xfrm>
          <a:prstGeom prst="rect">
            <a:avLst/>
          </a:prstGeom>
          <a:noFill/>
          <a:ln w="38100" cmpd="sng">
            <a:solidFill>
              <a:srgbClr val="946F1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19862121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004542" cy="756687"/>
          </a:xfrm>
        </p:spPr>
        <p:txBody>
          <a:bodyPr>
            <a:noAutofit/>
          </a:bodyPr>
          <a:lstStyle/>
          <a:p>
            <a:r>
              <a:rPr lang="en-US" sz="3200" b="1" dirty="0">
                <a:solidFill>
                  <a:schemeClr val="tx2"/>
                </a:solidFill>
              </a:rPr>
              <a:t>QUESTIONS 3A-3C + CREATIVE WORK + INVESTMENT OVERVIEW</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1977342" cy="6997463"/>
          </a:xfrm>
          <a:prstGeom prst="rect">
            <a:avLst/>
          </a:prstGeom>
        </p:spPr>
        <p:txBody>
          <a:bodyPr vert="horz" wrap="square" lIns="0" tIns="60960" rIns="0" bIns="0" rtlCol="0">
            <a:noAutofit/>
          </a:bodyPr>
          <a:lstStyle/>
          <a:p>
            <a:pPr marL="25400" marR="274320">
              <a:spcBef>
                <a:spcPts val="480"/>
              </a:spcBef>
            </a:pPr>
            <a:r>
              <a:rPr lang="en-US" sz="3200" b="1" cap="none" dirty="0">
                <a:solidFill>
                  <a:schemeClr val="tx2"/>
                </a:solidFill>
                <a:latin typeface="+mj-lt"/>
                <a:cs typeface="Calibri"/>
              </a:rPr>
              <a:t>JUDGES’ ADVICE</a:t>
            </a:r>
          </a:p>
          <a:p>
            <a:pPr marL="25400" marR="274320">
              <a:spcBef>
                <a:spcPts val="480"/>
              </a:spcBef>
            </a:pPr>
            <a:endParaRPr lang="en-US" sz="2800" b="1" cap="none" dirty="0">
              <a:solidFill>
                <a:srgbClr val="946F1F"/>
              </a:solidFill>
              <a:latin typeface="+mj-lt"/>
              <a:cs typeface="Calibri"/>
            </a:endParaRPr>
          </a:p>
          <a:p>
            <a:pPr marL="25400" marR="274320">
              <a:spcBef>
                <a:spcPts val="480"/>
              </a:spcBef>
            </a:pPr>
            <a:r>
              <a:rPr lang="en-US" sz="2600" b="1" cap="none" dirty="0">
                <a:solidFill>
                  <a:srgbClr val="946F1F"/>
                </a:solidFill>
                <a:latin typeface="+mj-lt"/>
                <a:cs typeface="Calibri"/>
              </a:rPr>
              <a:t>“Integrate the media strategy and show how it links to the creative strategy, and explain how it evolved with the campaign”</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chemeClr val="tx2"/>
                </a:solidFill>
                <a:latin typeface="+mj-lt"/>
                <a:cs typeface="Calibri"/>
              </a:rPr>
              <a:t>“Give the rationale for why these specific channels were selected. Why are they meaningful to the audience and the challenge? How and why did you place importance on some channels over others?”</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rgbClr val="946F1F"/>
                </a:solidFill>
                <a:latin typeface="+mj-lt"/>
                <a:cs typeface="Calibri"/>
              </a:rPr>
              <a:t>“Keep the storytelling and results out of the creative reel, and highlight the creative, especially the different executions. The more different types of creative shown, the better. I took the judging seriously and read through the written case carefully, so there was no need to duplicate the story – what I was missing was how everything was brought to life.”</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chemeClr val="tx2"/>
                </a:solidFill>
                <a:latin typeface="+mj-lt"/>
                <a:cs typeface="Calibri"/>
              </a:rPr>
              <a:t>“Be sure the written case and video compliment each other and do not repeat each other. It isn’t about the quality of the video itself but more about the content."</a:t>
            </a:r>
          </a:p>
          <a:p>
            <a:pPr marL="25400" marR="274320">
              <a:spcBef>
                <a:spcPts val="480"/>
              </a:spcBef>
            </a:pPr>
            <a:endParaRPr lang="en-US" sz="2500" cap="none" dirty="0">
              <a:solidFill>
                <a:schemeClr val="tx2"/>
              </a:solidFill>
              <a:latin typeface="+mn-lt"/>
              <a:cs typeface="Calibri"/>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3: Bringing the Strategy &amp; Idea to Life</a:t>
            </a:r>
          </a:p>
        </p:txBody>
      </p:sp>
    </p:spTree>
    <p:extLst>
      <p:ext uri="{BB962C8B-B14F-4D97-AF65-F5344CB8AC3E}">
        <p14:creationId xmlns:p14="http://schemas.microsoft.com/office/powerpoint/2010/main" val="140341807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806647" cy="756687"/>
          </a:xfrm>
        </p:spPr>
        <p:txBody>
          <a:bodyPr>
            <a:noAutofit/>
          </a:bodyPr>
          <a:lstStyle/>
          <a:p>
            <a:r>
              <a:rPr lang="en-US" sz="3200" b="1" dirty="0">
                <a:solidFill>
                  <a:schemeClr val="tx2"/>
                </a:solidFill>
              </a:rPr>
              <a:t>QUESTIONS 4A-4B</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7045589"/>
          </a:xfrm>
          <a:prstGeom prst="rect">
            <a:avLst/>
          </a:prstGeom>
        </p:spPr>
        <p:txBody>
          <a:bodyPr vert="horz" wrap="square" lIns="0" tIns="60960" rIns="0" bIns="0" rtlCol="0">
            <a:noAutofit/>
          </a:bodyPr>
          <a:lstStyle/>
          <a:p>
            <a:pPr marL="25400" marR="274320">
              <a:spcBef>
                <a:spcPts val="480"/>
              </a:spcBef>
            </a:pPr>
            <a:r>
              <a:rPr lang="en-US" sz="2500" cap="none" dirty="0">
                <a:solidFill>
                  <a:schemeClr val="tx2"/>
                </a:solidFill>
                <a:latin typeface="+mn-lt"/>
                <a:cs typeface="Calibri"/>
              </a:rPr>
              <a:t>Judges are looking for direct correlations between the objectives and the results of a case.</a:t>
            </a:r>
          </a:p>
          <a:p>
            <a:pPr marL="25400" marR="274320">
              <a:spcBef>
                <a:spcPts val="480"/>
              </a:spcBef>
            </a:pPr>
            <a:endParaRPr lang="en-US" sz="2500" cap="none" dirty="0">
              <a:solidFill>
                <a:schemeClr val="tx2"/>
              </a:solidFill>
              <a:latin typeface="+mn-lt"/>
              <a:cs typeface="Calibri"/>
            </a:endParaRPr>
          </a:p>
          <a:p>
            <a:pPr marL="25400" marR="274320">
              <a:spcBef>
                <a:spcPts val="480"/>
              </a:spcBef>
            </a:pPr>
            <a:r>
              <a:rPr lang="en-US" sz="2500" b="1" cap="none" dirty="0">
                <a:solidFill>
                  <a:schemeClr val="tx2"/>
                </a:solidFill>
                <a:latin typeface="+mn-lt"/>
                <a:cs typeface="Calibri"/>
              </a:rPr>
              <a:t>Keep in mind that judges are looking for: </a:t>
            </a:r>
            <a:br>
              <a:rPr lang="en-US" sz="2500" b="1" cap="none" dirty="0">
                <a:solidFill>
                  <a:schemeClr val="tx2"/>
                </a:solidFill>
                <a:latin typeface="+mn-lt"/>
                <a:cs typeface="Calibri"/>
              </a:rPr>
            </a:br>
            <a:endParaRPr lang="en-US" sz="2500" b="1" cap="none" dirty="0">
              <a:solidFill>
                <a:schemeClr val="tx2"/>
              </a:solidFill>
              <a:latin typeface="+mn-lt"/>
              <a:cs typeface="Calibri"/>
            </a:endParaRPr>
          </a:p>
          <a:p>
            <a:pPr marL="342900" indent="-342900">
              <a:buFont typeface="Arial" panose="020B0604020202020204" pitchFamily="34" charset="0"/>
              <a:buChar char="•"/>
            </a:pPr>
            <a:r>
              <a:rPr lang="en-US" sz="2500" cap="none" dirty="0">
                <a:solidFill>
                  <a:schemeClr val="tx2"/>
                </a:solidFill>
                <a:latin typeface="+mn-lt"/>
              </a:rPr>
              <a:t>Explain how the results impacted brand and the brand's business.</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Make a compelling argument to prove the marketing led to the results achieved.</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Provide context with historical brand data, industry benchmarks, competitors, etc.</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If you achieved additional results, explain what they were and why they are significant.</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Address other factors that could have contributed to your results, whether positively or negatively. Judges value thoughtful answers in Question 4B vs. indicating that no other factors could have impacted your case. Some entrants will use this space to prove the limited impact of these factors on the results to give the judges more confidence in the results presented.</a:t>
            </a:r>
          </a:p>
          <a:p>
            <a:pPr marL="342900" indent="-342900">
              <a:buFont typeface="Arial" panose="020B0604020202020204" pitchFamily="34" charset="0"/>
              <a:buChar char="•"/>
            </a:pPr>
            <a:endParaRPr lang="en-US" sz="2500" cap="none" dirty="0">
              <a:solidFill>
                <a:schemeClr val="tx2"/>
              </a:solidFill>
              <a:latin typeface="+mn-lt"/>
            </a:endParaRPr>
          </a:p>
          <a:p>
            <a:pPr marL="342900" indent="-342900">
              <a:buFont typeface="Arial" panose="020B0604020202020204" pitchFamily="34" charset="0"/>
              <a:buChar char="•"/>
            </a:pPr>
            <a:r>
              <a:rPr lang="en-US" sz="2500" cap="none" dirty="0">
                <a:solidFill>
                  <a:schemeClr val="tx2"/>
                </a:solidFill>
                <a:latin typeface="+mn-lt"/>
              </a:rPr>
              <a:t>When key metrics are withheld without explanation, judges may assume it is because the results were weak.</a:t>
            </a:r>
          </a:p>
          <a:p>
            <a:endParaRPr lang="en-US" sz="2500" cap="none" dirty="0">
              <a:solidFill>
                <a:schemeClr val="tx2"/>
              </a:solidFill>
              <a:latin typeface="+mn-lt"/>
            </a:endParaRPr>
          </a:p>
          <a:p>
            <a:endParaRPr lang="en-US" sz="2500" cap="none" dirty="0">
              <a:solidFill>
                <a:schemeClr val="tx2"/>
              </a:solidFill>
              <a:latin typeface="+mn-lt"/>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4: Results</a:t>
            </a:r>
          </a:p>
        </p:txBody>
      </p:sp>
    </p:spTree>
    <p:extLst>
      <p:ext uri="{BB962C8B-B14F-4D97-AF65-F5344CB8AC3E}">
        <p14:creationId xmlns:p14="http://schemas.microsoft.com/office/powerpoint/2010/main" val="1188441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362588" cy="756687"/>
          </a:xfrm>
        </p:spPr>
        <p:txBody>
          <a:bodyPr>
            <a:noAutofit/>
          </a:bodyPr>
          <a:lstStyle/>
          <a:p>
            <a:r>
              <a:rPr lang="en-US" sz="3200" b="1" dirty="0">
                <a:solidFill>
                  <a:schemeClr val="tx2"/>
                </a:solidFill>
              </a:rPr>
              <a:t>QUESTIONS 4A-4B</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7045589"/>
          </a:xfrm>
          <a:prstGeom prst="rect">
            <a:avLst/>
          </a:prstGeom>
        </p:spPr>
        <p:txBody>
          <a:bodyPr vert="horz" wrap="square" lIns="0" tIns="60960" rIns="0" bIns="0" rtlCol="0">
            <a:noAutofit/>
          </a:bodyPr>
          <a:lstStyle/>
          <a:p>
            <a:pPr marL="368300" marR="274320" indent="-342900">
              <a:spcBef>
                <a:spcPts val="480"/>
              </a:spcBef>
              <a:buFont typeface="Arial" panose="020B0604020202020204" pitchFamily="34" charset="0"/>
              <a:buChar char="•"/>
            </a:pPr>
            <a:r>
              <a:rPr lang="en-US" sz="2500" cap="none" dirty="0">
                <a:solidFill>
                  <a:schemeClr val="tx2"/>
                </a:solidFill>
                <a:latin typeface="+mn-lt"/>
                <a:cs typeface="Calibri"/>
              </a:rPr>
              <a:t>Entries range from small cases in regional markets to nationwide blitzes. Judges consider the environment in which each case exists. It is important to include category/industry and year-over­ year context, as judges may not be knowledgeable of the nuances of your industry. For example, a small percentage move in a highly segmented, high-volume category may be more difficult to achieve than a large percentage change in another category. Explain your business situation to the judges.</a:t>
            </a:r>
          </a:p>
          <a:p>
            <a:pPr marL="25400" marR="274320">
              <a:spcBef>
                <a:spcPts val="480"/>
              </a:spcBef>
            </a:pPr>
            <a:endParaRPr lang="en-US" sz="2500" cap="none" dirty="0">
              <a:solidFill>
                <a:schemeClr val="tx2"/>
              </a:solidFill>
              <a:latin typeface="+mn-lt"/>
              <a:cs typeface="Calibri"/>
            </a:endParaRPr>
          </a:p>
          <a:p>
            <a:pPr marL="368300" marR="274320" indent="-342900">
              <a:spcBef>
                <a:spcPts val="480"/>
              </a:spcBef>
              <a:buFont typeface="Arial" panose="020B0604020202020204" pitchFamily="34" charset="0"/>
              <a:buChar char="•"/>
            </a:pPr>
            <a:r>
              <a:rPr lang="en-US" sz="2500" cap="none" dirty="0">
                <a:solidFill>
                  <a:schemeClr val="tx2"/>
                </a:solidFill>
                <a:latin typeface="+mn-lt"/>
                <a:cs typeface="Calibri"/>
              </a:rPr>
              <a:t>Charts and graphs are useful tools to present your data clearly. If needed for confidential reasons, proof of performance may be indexed or provided as percentages. If you cannot provide certain business results, explain why you cannot or why they are less important. Think through creative &amp; meaningful ways to present the significance of the results you cannot share. For example, the results achieved were the equivalent of opening a new 200,000 square foot store in the region. </a:t>
            </a:r>
          </a:p>
          <a:p>
            <a:pPr marL="368300" marR="274320" indent="-342900">
              <a:spcBef>
                <a:spcPts val="480"/>
              </a:spcBef>
              <a:buFont typeface="Arial" panose="020B0604020202020204" pitchFamily="34" charset="0"/>
              <a:buChar char="•"/>
            </a:pPr>
            <a:endParaRPr lang="en-US" sz="2500" cap="none" dirty="0">
              <a:solidFill>
                <a:schemeClr val="tx2"/>
              </a:solidFill>
              <a:latin typeface="+mn-lt"/>
              <a:cs typeface="Calibri"/>
            </a:endParaRPr>
          </a:p>
          <a:p>
            <a:pPr marL="368300" marR="274320" indent="-342900">
              <a:spcBef>
                <a:spcPts val="480"/>
              </a:spcBef>
              <a:buFont typeface="Arial" panose="020B0604020202020204" pitchFamily="34" charset="0"/>
              <a:buChar char="•"/>
            </a:pPr>
            <a:endParaRPr lang="en-US" sz="2500" cap="none" dirty="0">
              <a:solidFill>
                <a:schemeClr val="tx2"/>
              </a:solidFill>
              <a:latin typeface="+mn-lt"/>
              <a:cs typeface="Calibri"/>
            </a:endParaRPr>
          </a:p>
          <a:p>
            <a:pPr marL="342900" indent="-342900">
              <a:buFont typeface="Arial" panose="020B0604020202020204" pitchFamily="34" charset="0"/>
              <a:buChar char="•"/>
            </a:pPr>
            <a:endParaRPr lang="en-US" sz="2500" cap="none" dirty="0">
              <a:solidFill>
                <a:schemeClr val="tx2"/>
              </a:solidFill>
              <a:latin typeface="+mn-lt"/>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4: Results</a:t>
            </a:r>
          </a:p>
        </p:txBody>
      </p:sp>
    </p:spTree>
    <p:extLst>
      <p:ext uri="{BB962C8B-B14F-4D97-AF65-F5344CB8AC3E}">
        <p14:creationId xmlns:p14="http://schemas.microsoft.com/office/powerpoint/2010/main" val="297733803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004542" cy="756687"/>
          </a:xfrm>
        </p:spPr>
        <p:txBody>
          <a:bodyPr>
            <a:noAutofit/>
          </a:bodyPr>
          <a:lstStyle/>
          <a:p>
            <a:r>
              <a:rPr lang="en-US" sz="3200" b="1" dirty="0">
                <a:solidFill>
                  <a:schemeClr val="tx2"/>
                </a:solidFill>
              </a:rPr>
              <a:t>QUESTIONS 4A-4B</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1977342" cy="6997463"/>
          </a:xfrm>
          <a:prstGeom prst="rect">
            <a:avLst/>
          </a:prstGeom>
        </p:spPr>
        <p:txBody>
          <a:bodyPr vert="horz" wrap="square" lIns="0" tIns="60960" rIns="0" bIns="0" rtlCol="0">
            <a:noAutofit/>
          </a:bodyPr>
          <a:lstStyle/>
          <a:p>
            <a:pPr marL="25400" marR="274320">
              <a:spcBef>
                <a:spcPts val="480"/>
              </a:spcBef>
            </a:pPr>
            <a:r>
              <a:rPr lang="en-US" sz="3200" b="1" cap="none" dirty="0">
                <a:solidFill>
                  <a:schemeClr val="tx2"/>
                </a:solidFill>
                <a:latin typeface="+mj-lt"/>
                <a:cs typeface="Calibri"/>
              </a:rPr>
              <a:t>JUDGES’ ADVICE</a:t>
            </a:r>
          </a:p>
          <a:p>
            <a:pPr marL="25400" marR="274320">
              <a:spcBef>
                <a:spcPts val="480"/>
              </a:spcBef>
            </a:pPr>
            <a:endParaRPr lang="en-US" sz="2800" b="1" cap="none" dirty="0">
              <a:solidFill>
                <a:srgbClr val="946F1F"/>
              </a:solidFill>
              <a:latin typeface="+mj-lt"/>
              <a:cs typeface="Calibri"/>
            </a:endParaRPr>
          </a:p>
          <a:p>
            <a:pPr marL="25400" marR="274320">
              <a:spcBef>
                <a:spcPts val="480"/>
              </a:spcBef>
            </a:pPr>
            <a:r>
              <a:rPr lang="en-US" sz="2600" b="1" cap="none" dirty="0">
                <a:solidFill>
                  <a:srgbClr val="946F1F"/>
                </a:solidFill>
                <a:latin typeface="+mj-lt"/>
                <a:cs typeface="Calibri"/>
              </a:rPr>
              <a:t>"Make sure you provide context. If you show results, help the judges understand if the results are good and why. Explain what the numbers mean."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chemeClr val="tx2"/>
                </a:solidFill>
                <a:latin typeface="+mj-lt"/>
                <a:cs typeface="Calibri"/>
              </a:rPr>
              <a:t>"Don't fudge the results. Your peers will know. Honesty is more effective. We have all had wins and we have all had fails. Every campaign does not need to be perfect." </a:t>
            </a:r>
          </a:p>
          <a:p>
            <a:pPr marL="25400" marR="274320">
              <a:spcBef>
                <a:spcPts val="480"/>
              </a:spcBef>
            </a:pP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"Be clear to articulate why the results are meaningful for longer-term impact (for the brand.)"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"Tie together the story of how your work drove the results - the best cases did this seamlessly, the worst cases just threw the results out there as somehow a self-evident proof of the value of the work without explaining why or how."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rgbClr val="946F1F"/>
                </a:solidFill>
                <a:latin typeface="+mj-lt"/>
                <a:cs typeface="Calibri"/>
              </a:rPr>
              <a:t>“Don't get caught lowballing or avoiding inconvenient other factors - judges are looking for it. Admit more and provide real-world context: give credit to things like economic trends in addition to your campaign. You'll gain credibility by being honest about all the factors that created success." </a:t>
            </a: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4: Results</a:t>
            </a:r>
          </a:p>
        </p:txBody>
      </p:sp>
    </p:spTree>
    <p:extLst>
      <p:ext uri="{BB962C8B-B14F-4D97-AF65-F5344CB8AC3E}">
        <p14:creationId xmlns:p14="http://schemas.microsoft.com/office/powerpoint/2010/main" val="136501441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49D7-E446-C2B3-3C03-0A0EDEDC2965}"/>
              </a:ext>
            </a:extLst>
          </p:cNvPr>
          <p:cNvSpPr>
            <a:spLocks noGrp="1"/>
          </p:cNvSpPr>
          <p:nvPr>
            <p:ph type="title"/>
          </p:nvPr>
        </p:nvSpPr>
        <p:spPr>
          <a:xfrm>
            <a:off x="1955016" y="7286240"/>
            <a:ext cx="11809110" cy="1592289"/>
          </a:xfrm>
        </p:spPr>
        <p:txBody>
          <a:bodyPr>
            <a:normAutofit/>
          </a:bodyPr>
          <a:lstStyle/>
          <a:p>
            <a:r>
              <a:rPr lang="en-US" sz="8000" dirty="0">
                <a:latin typeface="+mj-lt"/>
              </a:rPr>
              <a:t>Category-specific guidance</a:t>
            </a:r>
          </a:p>
        </p:txBody>
      </p:sp>
    </p:spTree>
    <p:extLst>
      <p:ext uri="{BB962C8B-B14F-4D97-AF65-F5344CB8AC3E}">
        <p14:creationId xmlns:p14="http://schemas.microsoft.com/office/powerpoint/2010/main" val="127446632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004542" cy="756687"/>
          </a:xfrm>
        </p:spPr>
        <p:txBody>
          <a:bodyPr>
            <a:noAutofit/>
          </a:bodyPr>
          <a:lstStyle/>
          <a:p>
            <a:r>
              <a:rPr lang="en-US" sz="3200" b="1" dirty="0">
                <a:solidFill>
                  <a:schemeClr val="tx2"/>
                </a:solidFill>
              </a:rPr>
              <a:t>JUDGES’ ADVICE</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1977342" cy="6997463"/>
          </a:xfrm>
          <a:prstGeom prst="rect">
            <a:avLst/>
          </a:prstGeom>
        </p:spPr>
        <p:txBody>
          <a:bodyPr vert="horz" wrap="square" lIns="0" tIns="60960" rIns="0" bIns="0" rtlCol="0">
            <a:noAutofit/>
          </a:bodyPr>
          <a:lstStyle/>
          <a:p>
            <a:pPr marL="25400" marR="274320">
              <a:spcBef>
                <a:spcPts val="480"/>
              </a:spcBef>
            </a:pPr>
            <a:r>
              <a:rPr lang="en-US" sz="2600" b="1" cap="none" dirty="0">
                <a:solidFill>
                  <a:srgbClr val="946F1F"/>
                </a:solidFill>
                <a:latin typeface="+mj-lt"/>
                <a:cs typeface="Calibri"/>
              </a:rPr>
              <a:t>"It's very important to clearly lay out what's happening for the brand, the category and the retailer. The more specific the context on the situation and the shopper challenge, the better."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chemeClr val="tx2"/>
                </a:solidFill>
                <a:latin typeface="+mj-lt"/>
                <a:cs typeface="Calibri"/>
              </a:rPr>
              <a:t>"When entering a commerce &amp; shopper category, (is is important to) stretch beyond brand strategy and consumer insights to consider the shopper's unique needs and mindset.”</a:t>
            </a:r>
          </a:p>
          <a:p>
            <a:pPr marL="25400" marR="274320">
              <a:spcBef>
                <a:spcPts val="480"/>
              </a:spcBef>
            </a:pPr>
            <a:r>
              <a:rPr lang="en-US" sz="2600" b="1" cap="none" dirty="0">
                <a:solidFill>
                  <a:schemeClr val="tx2"/>
                </a:solidFill>
                <a:latin typeface="+mj-lt"/>
                <a:cs typeface="Calibri"/>
              </a:rPr>
              <a:t> </a:t>
            </a: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"There should be a shopper insight that uncovers a need (perceived by shoppers or not) that can be solved for or a beneficial behavioral change that can be made. Get into the details of retail activation when applicable."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"Connect the activations from across all the path to purchase for solving a shopper campaign."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rgbClr val="946F1F"/>
                </a:solidFill>
                <a:latin typeface="+mj-lt"/>
                <a:cs typeface="Calibri"/>
              </a:rPr>
              <a:t>"It takes more than simply being a retailer or having retail components to qualify ideas for shopper marketing. Focus your entry on the detailed integration of how you drove trips and conversion.”</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"Make sure your results are commerce driven. Doesn't have to be all sales, store traffic and brand consideration are important as well. But without the results there is no award."  </a:t>
            </a: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Retail, Commerce &amp; Shopper</a:t>
            </a:r>
          </a:p>
        </p:txBody>
      </p:sp>
    </p:spTree>
    <p:extLst>
      <p:ext uri="{BB962C8B-B14F-4D97-AF65-F5344CB8AC3E}">
        <p14:creationId xmlns:p14="http://schemas.microsoft.com/office/powerpoint/2010/main" val="13487375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0142-A79E-86E4-3C3E-BBA721C1B358}"/>
              </a:ext>
            </a:extLst>
          </p:cNvPr>
          <p:cNvSpPr>
            <a:spLocks noGrp="1"/>
          </p:cNvSpPr>
          <p:nvPr>
            <p:ph type="title" idx="4294967295"/>
          </p:nvPr>
        </p:nvSpPr>
        <p:spPr>
          <a:xfrm>
            <a:off x="1242035" y="1281563"/>
            <a:ext cx="21193792" cy="1433163"/>
          </a:xfrm>
        </p:spPr>
        <p:txBody>
          <a:bodyPr/>
          <a:lstStyle/>
          <a:p>
            <a:r>
              <a:rPr lang="en-US" b="1" dirty="0"/>
              <a:t>Contents</a:t>
            </a:r>
          </a:p>
        </p:txBody>
      </p:sp>
      <p:sp>
        <p:nvSpPr>
          <p:cNvPr id="4" name="Slide Number Placeholder 3">
            <a:extLst>
              <a:ext uri="{FF2B5EF4-FFF2-40B4-BE49-F238E27FC236}">
                <a16:creationId xmlns:a16="http://schemas.microsoft.com/office/drawing/2014/main" id="{A1C5CED8-7A6C-3DBC-414E-68E9F9638466}"/>
              </a:ext>
            </a:extLst>
          </p:cNvPr>
          <p:cNvSpPr>
            <a:spLocks noGrp="1"/>
          </p:cNvSpPr>
          <p:nvPr>
            <p:ph type="sldNum" sz="quarter" idx="4"/>
          </p:nvPr>
        </p:nvSpPr>
        <p:spPr/>
        <p:txBody>
          <a:bodyPr/>
          <a:lstStyle/>
          <a:p>
            <a:fld id="{86CB4B4D-7CA3-9044-876B-883B54F8677D}" type="slidenum">
              <a:rPr lang="en-GB" smtClean="0"/>
              <a:pPr/>
              <a:t>2</a:t>
            </a:fld>
            <a:endParaRPr lang="en-GB" dirty="0"/>
          </a:p>
        </p:txBody>
      </p:sp>
      <p:sp>
        <p:nvSpPr>
          <p:cNvPr id="6" name="Text Placeholder 5">
            <a:extLst>
              <a:ext uri="{FF2B5EF4-FFF2-40B4-BE49-F238E27FC236}">
                <a16:creationId xmlns:a16="http://schemas.microsoft.com/office/drawing/2014/main" id="{1B5D4392-C392-E782-78A2-4044303E5E5B}"/>
              </a:ext>
            </a:extLst>
          </p:cNvPr>
          <p:cNvSpPr>
            <a:spLocks noGrp="1"/>
          </p:cNvSpPr>
          <p:nvPr>
            <p:ph type="body" idx="10"/>
          </p:nvPr>
        </p:nvSpPr>
        <p:spPr>
          <a:xfrm>
            <a:off x="2551239" y="2454444"/>
            <a:ext cx="19600104" cy="9730942"/>
          </a:xfrm>
        </p:spPr>
        <p:txBody>
          <a:bodyPr>
            <a:normAutofit/>
          </a:bodyPr>
          <a:lstStyle/>
          <a:p>
            <a:r>
              <a:rPr lang="en-US" sz="3200" dirty="0">
                <a:solidFill>
                  <a:schemeClr val="accent4"/>
                </a:solidFill>
              </a:rPr>
              <a:t>General guidance – page 3</a:t>
            </a:r>
          </a:p>
          <a:p>
            <a:pPr lvl="1"/>
            <a:r>
              <a:rPr lang="en-US" sz="2600" dirty="0">
                <a:solidFill>
                  <a:schemeClr val="accent4"/>
                </a:solidFill>
                <a:hlinkClick r:id="rId3" action="ppaction://hlinksldjump">
                  <a:extLst>
                    <a:ext uri="{A12FA001-AC4F-418D-AE19-62706E023703}">
                      <ahyp:hlinkClr xmlns:ahyp="http://schemas.microsoft.com/office/drawing/2018/hyperlinkcolor" val="tx"/>
                    </a:ext>
                  </a:extLst>
                </a:hlinkClick>
              </a:rPr>
              <a:t>3 top tips</a:t>
            </a:r>
            <a:endParaRPr lang="en-US" sz="2600" dirty="0">
              <a:solidFill>
                <a:schemeClr val="accent4"/>
              </a:solidFill>
            </a:endParaRPr>
          </a:p>
          <a:p>
            <a:pPr lvl="1"/>
            <a:r>
              <a:rPr lang="en-US" sz="2600" dirty="0">
                <a:solidFill>
                  <a:schemeClr val="accent4"/>
                </a:solidFill>
                <a:hlinkClick r:id="rId4" action="ppaction://hlinksldjump">
                  <a:extLst>
                    <a:ext uri="{A12FA001-AC4F-418D-AE19-62706E023703}">
                      <ahyp:hlinkClr xmlns:ahyp="http://schemas.microsoft.com/office/drawing/2018/hyperlinkcolor" val="tx"/>
                    </a:ext>
                  </a:extLst>
                </a:hlinkClick>
              </a:rPr>
              <a:t>Considerations before submitting your entry</a:t>
            </a:r>
            <a:br>
              <a:rPr lang="en-US" sz="2800" dirty="0">
                <a:solidFill>
                  <a:schemeClr val="accent4"/>
                </a:solidFill>
                <a:hlinkClick r:id="rId4" action="ppaction://hlinksldjump">
                  <a:extLst>
                    <a:ext uri="{A12FA001-AC4F-418D-AE19-62706E023703}">
                      <ahyp:hlinkClr xmlns:ahyp="http://schemas.microsoft.com/office/drawing/2018/hyperlinkcolor" val="tx"/>
                    </a:ext>
                  </a:extLst>
                </a:hlinkClick>
              </a:rPr>
            </a:br>
            <a:endParaRPr lang="en-US" sz="2800" dirty="0">
              <a:solidFill>
                <a:schemeClr val="accent4"/>
              </a:solidFill>
            </a:endParaRPr>
          </a:p>
          <a:p>
            <a:r>
              <a:rPr lang="en-US" sz="3200" dirty="0">
                <a:solidFill>
                  <a:schemeClr val="accent4"/>
                </a:solidFill>
              </a:rPr>
              <a:t>Entry form guidance – page 7</a:t>
            </a:r>
          </a:p>
          <a:p>
            <a:pPr lvl="1"/>
            <a:r>
              <a:rPr lang="en-US" sz="2600" dirty="0">
                <a:solidFill>
                  <a:schemeClr val="accent4"/>
                </a:solidFill>
                <a:hlinkClick r:id="rId5" action="ppaction://hlinksldjump">
                  <a:extLst>
                    <a:ext uri="{A12FA001-AC4F-418D-AE19-62706E023703}">
                      <ahyp:hlinkClr xmlns:ahyp="http://schemas.microsoft.com/office/drawing/2018/hyperlinkcolor" val="tx"/>
                    </a:ext>
                  </a:extLst>
                </a:hlinkClick>
              </a:rPr>
              <a:t>Section 1: Challenge, Context, &amp; Objectives</a:t>
            </a:r>
            <a:endParaRPr lang="en-US" sz="2600" dirty="0">
              <a:solidFill>
                <a:schemeClr val="accent4"/>
              </a:solidFill>
            </a:endParaRPr>
          </a:p>
          <a:p>
            <a:pPr lvl="1"/>
            <a:r>
              <a:rPr lang="en-US" sz="2600" dirty="0">
                <a:solidFill>
                  <a:schemeClr val="accent4"/>
                </a:solidFill>
                <a:hlinkClick r:id="rId6" action="ppaction://hlinksldjump">
                  <a:extLst>
                    <a:ext uri="{A12FA001-AC4F-418D-AE19-62706E023703}">
                      <ahyp:hlinkClr xmlns:ahyp="http://schemas.microsoft.com/office/drawing/2018/hyperlinkcolor" val="tx"/>
                    </a:ext>
                  </a:extLst>
                </a:hlinkClick>
              </a:rPr>
              <a:t>Section 2: Insights &amp; Strategy</a:t>
            </a:r>
            <a:endParaRPr lang="en-US" sz="2600" dirty="0">
              <a:solidFill>
                <a:schemeClr val="accent4"/>
              </a:solidFill>
            </a:endParaRPr>
          </a:p>
          <a:p>
            <a:pPr lvl="1"/>
            <a:r>
              <a:rPr lang="en-US" sz="2600" dirty="0">
                <a:solidFill>
                  <a:schemeClr val="accent4"/>
                </a:solidFill>
                <a:hlinkClick r:id="rId7" action="ppaction://hlinksldjump">
                  <a:extLst>
                    <a:ext uri="{A12FA001-AC4F-418D-AE19-62706E023703}">
                      <ahyp:hlinkClr xmlns:ahyp="http://schemas.microsoft.com/office/drawing/2018/hyperlinkcolor" val="tx"/>
                    </a:ext>
                  </a:extLst>
                </a:hlinkClick>
              </a:rPr>
              <a:t>Section 3: Bringing the Idea to life</a:t>
            </a:r>
            <a:endParaRPr lang="en-US" sz="2600" dirty="0">
              <a:solidFill>
                <a:schemeClr val="accent4"/>
              </a:solidFill>
            </a:endParaRPr>
          </a:p>
          <a:p>
            <a:pPr lvl="1"/>
            <a:r>
              <a:rPr lang="en-US" sz="2600" dirty="0">
                <a:solidFill>
                  <a:schemeClr val="accent4"/>
                </a:solidFill>
                <a:hlinkClick r:id="rId8" action="ppaction://hlinksldjump">
                  <a:extLst>
                    <a:ext uri="{A12FA001-AC4F-418D-AE19-62706E023703}">
                      <ahyp:hlinkClr xmlns:ahyp="http://schemas.microsoft.com/office/drawing/2018/hyperlinkcolor" val="tx"/>
                    </a:ext>
                  </a:extLst>
                </a:hlinkClick>
              </a:rPr>
              <a:t>Section 4: Results</a:t>
            </a:r>
            <a:endParaRPr lang="en-US" sz="2600" dirty="0">
              <a:solidFill>
                <a:schemeClr val="accent4"/>
              </a:solidFill>
            </a:endParaRPr>
          </a:p>
          <a:p>
            <a:pPr lvl="1"/>
            <a:endParaRPr lang="en-US" sz="2800" dirty="0">
              <a:solidFill>
                <a:schemeClr val="accent4"/>
              </a:solidFill>
            </a:endParaRPr>
          </a:p>
          <a:p>
            <a:r>
              <a:rPr lang="en-US" sz="3200" dirty="0">
                <a:solidFill>
                  <a:schemeClr val="accent4"/>
                </a:solidFill>
              </a:rPr>
              <a:t>Category-specific guidance – Page 20</a:t>
            </a:r>
          </a:p>
          <a:p>
            <a:pPr lvl="1"/>
            <a:r>
              <a:rPr lang="en-US" sz="2600" dirty="0">
                <a:solidFill>
                  <a:schemeClr val="accent4"/>
                </a:solidFill>
                <a:hlinkClick r:id="rId9" action="ppaction://hlinksldjump">
                  <a:extLst>
                    <a:ext uri="{A12FA001-AC4F-418D-AE19-62706E023703}">
                      <ahyp:hlinkClr xmlns:ahyp="http://schemas.microsoft.com/office/drawing/2018/hyperlinkcolor" val="tx"/>
                    </a:ext>
                  </a:extLst>
                </a:hlinkClick>
              </a:rPr>
              <a:t>Retail, Commerce &amp; Shopper</a:t>
            </a:r>
            <a:endParaRPr lang="en-US" sz="2600" dirty="0">
              <a:solidFill>
                <a:schemeClr val="accent4"/>
              </a:solidFill>
            </a:endParaRPr>
          </a:p>
          <a:p>
            <a:pPr lvl="1"/>
            <a:r>
              <a:rPr lang="en-US" sz="2600" dirty="0">
                <a:solidFill>
                  <a:schemeClr val="accent4"/>
                </a:solidFill>
                <a:hlinkClick r:id="rId10" action="ppaction://hlinksldjump">
                  <a:extLst>
                    <a:ext uri="{A12FA001-AC4F-418D-AE19-62706E023703}">
                      <ahyp:hlinkClr xmlns:ahyp="http://schemas.microsoft.com/office/drawing/2018/hyperlinkcolor" val="tx"/>
                    </a:ext>
                  </a:extLst>
                </a:hlinkClick>
              </a:rPr>
              <a:t>Health</a:t>
            </a:r>
            <a:endParaRPr lang="en-US" sz="2600" dirty="0">
              <a:solidFill>
                <a:schemeClr val="accent4"/>
              </a:solidFill>
            </a:endParaRPr>
          </a:p>
          <a:p>
            <a:pPr lvl="1"/>
            <a:r>
              <a:rPr lang="en-US" sz="2600" dirty="0">
                <a:solidFill>
                  <a:schemeClr val="accent4"/>
                </a:solidFill>
                <a:hlinkClick r:id="rId11" action="ppaction://hlinksldjump">
                  <a:extLst>
                    <a:ext uri="{A12FA001-AC4F-418D-AE19-62706E023703}">
                      <ahyp:hlinkClr xmlns:ahyp="http://schemas.microsoft.com/office/drawing/2018/hyperlinkcolor" val="tx"/>
                    </a:ext>
                  </a:extLst>
                </a:hlinkClick>
              </a:rPr>
              <a:t>Media</a:t>
            </a:r>
            <a:endParaRPr lang="en-US" sz="2600" dirty="0">
              <a:solidFill>
                <a:schemeClr val="accent4"/>
              </a:solidFill>
            </a:endParaRPr>
          </a:p>
          <a:p>
            <a:pPr lvl="1"/>
            <a:r>
              <a:rPr lang="en-US" sz="2600" dirty="0">
                <a:solidFill>
                  <a:schemeClr val="accent4"/>
                </a:solidFill>
                <a:hlinkClick r:id="rId12" action="ppaction://hlinksldjump">
                  <a:extLst>
                    <a:ext uri="{A12FA001-AC4F-418D-AE19-62706E023703}">
                      <ahyp:hlinkClr xmlns:ahyp="http://schemas.microsoft.com/office/drawing/2018/hyperlinkcolor" val="tx"/>
                    </a:ext>
                  </a:extLst>
                </a:hlinkClick>
              </a:rPr>
              <a:t>Positive Change</a:t>
            </a:r>
            <a:endParaRPr lang="en-US" sz="2600" dirty="0">
              <a:solidFill>
                <a:schemeClr val="accent4"/>
              </a:solidFill>
            </a:endParaRPr>
          </a:p>
          <a:p>
            <a:r>
              <a:rPr lang="en-US" sz="3200" dirty="0">
                <a:solidFill>
                  <a:schemeClr val="accent4"/>
                </a:solidFill>
              </a:rPr>
              <a:t>Other resources for entrants – Page 25</a:t>
            </a:r>
          </a:p>
          <a:p>
            <a:pPr lvl="1"/>
            <a:r>
              <a:rPr lang="en-US" sz="2600" dirty="0">
                <a:solidFill>
                  <a:schemeClr val="accent4"/>
                </a:solidFill>
                <a:hlinkClick r:id="rId13" action="ppaction://hlinksldjump">
                  <a:extLst>
                    <a:ext uri="{A12FA001-AC4F-418D-AE19-62706E023703}">
                      <ahyp:hlinkClr xmlns:ahyp="http://schemas.microsoft.com/office/drawing/2018/hyperlinkcolor" val="tx"/>
                    </a:ext>
                  </a:extLst>
                </a:hlinkClick>
              </a:rPr>
              <a:t>Workshops &amp; training</a:t>
            </a:r>
            <a:endParaRPr lang="en-US" sz="2600" dirty="0">
              <a:solidFill>
                <a:schemeClr val="accent4"/>
              </a:solidFill>
            </a:endParaRPr>
          </a:p>
          <a:p>
            <a:pPr lvl="1"/>
            <a:r>
              <a:rPr lang="en-US" sz="2600" dirty="0">
                <a:solidFill>
                  <a:schemeClr val="accent4"/>
                </a:solidFill>
                <a:hlinkClick r:id="rId13" action="ppaction://hlinksldjump">
                  <a:extLst>
                    <a:ext uri="{A12FA001-AC4F-418D-AE19-62706E023703}">
                      <ahyp:hlinkClr xmlns:ahyp="http://schemas.microsoft.com/office/drawing/2018/hyperlinkcolor" val="tx"/>
                    </a:ext>
                  </a:extLst>
                </a:hlinkClick>
              </a:rPr>
              <a:t>Entry feedback</a:t>
            </a:r>
            <a:endParaRPr lang="en-US" sz="2600" dirty="0">
              <a:solidFill>
                <a:schemeClr val="accent4"/>
              </a:solidFill>
            </a:endParaRPr>
          </a:p>
          <a:p>
            <a:pPr lvl="1"/>
            <a:r>
              <a:rPr lang="en-US" sz="2600" dirty="0">
                <a:solidFill>
                  <a:schemeClr val="accent4"/>
                </a:solidFill>
                <a:hlinkClick r:id="rId14" action="ppaction://hlinksldjump">
                  <a:extLst>
                    <a:ext uri="{A12FA001-AC4F-418D-AE19-62706E023703}">
                      <ahyp:hlinkClr xmlns:ahyp="http://schemas.microsoft.com/office/drawing/2018/hyperlinkcolor" val="tx"/>
                    </a:ext>
                  </a:extLst>
                </a:hlinkClick>
              </a:rPr>
              <a:t>Entry form templates</a:t>
            </a:r>
          </a:p>
          <a:p>
            <a:pPr lvl="1"/>
            <a:r>
              <a:rPr lang="en-US" sz="2600" dirty="0">
                <a:solidFill>
                  <a:schemeClr val="accent4"/>
                </a:solidFill>
                <a:hlinkClick r:id="rId14" action="ppaction://hlinksldjump">
                  <a:extLst>
                    <a:ext uri="{A12FA001-AC4F-418D-AE19-62706E023703}">
                      <ahyp:hlinkClr xmlns:ahyp="http://schemas.microsoft.com/office/drawing/2018/hyperlinkcolor" val="tx"/>
                    </a:ext>
                  </a:extLst>
                </a:hlinkClick>
              </a:rPr>
              <a:t>Case studies</a:t>
            </a:r>
            <a:br>
              <a:rPr lang="en-US" sz="2600" dirty="0">
                <a:solidFill>
                  <a:schemeClr val="accent4"/>
                </a:solidFill>
              </a:rPr>
            </a:br>
            <a:endParaRPr lang="en-US" sz="2600" dirty="0">
              <a:solidFill>
                <a:schemeClr val="accent4"/>
              </a:solidFill>
            </a:endParaRPr>
          </a:p>
          <a:p>
            <a:r>
              <a:rPr lang="en-US" sz="3200" dirty="0">
                <a:solidFill>
                  <a:schemeClr val="accent4"/>
                </a:solidFill>
              </a:rPr>
              <a:t>Contact information – Page 28</a:t>
            </a:r>
          </a:p>
          <a:p>
            <a:pPr marL="609608" lvl="1" indent="0">
              <a:buNone/>
            </a:pPr>
            <a:endParaRPr lang="en-US" sz="2600" dirty="0">
              <a:solidFill>
                <a:schemeClr val="accent4"/>
              </a:solidFill>
            </a:endParaRPr>
          </a:p>
        </p:txBody>
      </p:sp>
      <p:sp>
        <p:nvSpPr>
          <p:cNvPr id="3" name="TextBox 2">
            <a:extLst>
              <a:ext uri="{FF2B5EF4-FFF2-40B4-BE49-F238E27FC236}">
                <a16:creationId xmlns:a16="http://schemas.microsoft.com/office/drawing/2014/main" id="{0B8EFE2F-596D-2086-0C84-C0A1BA1A6091}"/>
              </a:ext>
            </a:extLst>
          </p:cNvPr>
          <p:cNvSpPr txBox="1"/>
          <p:nvPr/>
        </p:nvSpPr>
        <p:spPr>
          <a:xfrm>
            <a:off x="12921916" y="10656262"/>
            <a:ext cx="762802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tx1"/>
                </a:solidFill>
                <a:effectLst/>
                <a:uFillTx/>
                <a:latin typeface="Avenir Next" panose="020B0503020202020204" pitchFamily="34" charset="0"/>
                <a:sym typeface="Avenir Heavy"/>
              </a:rPr>
              <a:t>Click on each topic to link straight to the relevant page</a:t>
            </a:r>
          </a:p>
        </p:txBody>
      </p:sp>
    </p:spTree>
    <p:extLst>
      <p:ext uri="{BB962C8B-B14F-4D97-AF65-F5344CB8AC3E}">
        <p14:creationId xmlns:p14="http://schemas.microsoft.com/office/powerpoint/2010/main" val="104440698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004542" cy="756687"/>
          </a:xfrm>
        </p:spPr>
        <p:txBody>
          <a:bodyPr>
            <a:noAutofit/>
          </a:bodyPr>
          <a:lstStyle/>
          <a:p>
            <a:r>
              <a:rPr lang="en-US" sz="3200" b="1" dirty="0">
                <a:solidFill>
                  <a:schemeClr val="tx2"/>
                </a:solidFill>
              </a:rPr>
              <a:t>JUDGES’ ADVICE</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1977342" cy="6997463"/>
          </a:xfrm>
          <a:prstGeom prst="rect">
            <a:avLst/>
          </a:prstGeom>
        </p:spPr>
        <p:txBody>
          <a:bodyPr vert="horz" wrap="square" lIns="0" tIns="60960" rIns="0" bIns="0" rtlCol="0">
            <a:noAutofit/>
          </a:bodyPr>
          <a:lstStyle/>
          <a:p>
            <a:pPr marL="25400" marR="274320">
              <a:spcBef>
                <a:spcPts val="480"/>
              </a:spcBef>
            </a:pPr>
            <a:r>
              <a:rPr lang="en-US" sz="2600" b="1" cap="none" dirty="0">
                <a:solidFill>
                  <a:srgbClr val="946F1F"/>
                </a:solidFill>
                <a:latin typeface="+mj-lt"/>
                <a:cs typeface="Calibri"/>
              </a:rPr>
              <a:t>"Show how your efforts have a positive effect on business or health outcomes."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chemeClr val="tx2"/>
                </a:solidFill>
                <a:latin typeface="+mj-lt"/>
                <a:cs typeface="Calibri"/>
              </a:rPr>
              <a:t>"Focus on the real problem you're trying to solve, not just from a business standpoint but from a patient (human) standpoint, too." </a:t>
            </a:r>
          </a:p>
          <a:p>
            <a:pPr marL="25400" marR="274320">
              <a:spcBef>
                <a:spcPts val="480"/>
              </a:spcBef>
            </a:pPr>
            <a:r>
              <a:rPr lang="en-US" sz="2600" b="1" cap="none" dirty="0">
                <a:solidFill>
                  <a:schemeClr val="tx2"/>
                </a:solidFill>
                <a:latin typeface="+mj-lt"/>
                <a:cs typeface="Calibri"/>
              </a:rPr>
              <a:t> </a:t>
            </a: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"It is helpful to call out regulatory challenges and context."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"Given the challenges in healthcare with providing professional context, consumer competitors, market coverage, help frame how difficult it is to achieve results through creative DTC campaigns."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rgbClr val="946F1F"/>
                </a:solidFill>
                <a:latin typeface="+mj-lt"/>
                <a:cs typeface="Calibri"/>
              </a:rPr>
              <a:t>"Has it found a deep insight or customer audience truth? Has it successfully leveraged that insight? Has it produced provocative, surprising creative that will capture the attention of our customers and get them to engage in our experience?"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“Of course, if it moves market share, but more importantly how does what we do affect the individuals who need the treatment or those prescribing it. We gauge our creative output by seeing if it improves people's lives. If we can do this through information, tools, connection or other ways then we have all the items to be successful."</a:t>
            </a: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Health</a:t>
            </a:r>
          </a:p>
        </p:txBody>
      </p:sp>
    </p:spTree>
    <p:extLst>
      <p:ext uri="{BB962C8B-B14F-4D97-AF65-F5344CB8AC3E}">
        <p14:creationId xmlns:p14="http://schemas.microsoft.com/office/powerpoint/2010/main" val="4261710497"/>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004542" cy="756687"/>
          </a:xfrm>
        </p:spPr>
        <p:txBody>
          <a:bodyPr>
            <a:noAutofit/>
          </a:bodyPr>
          <a:lstStyle/>
          <a:p>
            <a:r>
              <a:rPr lang="en-US" sz="3200" b="1" dirty="0">
                <a:solidFill>
                  <a:schemeClr val="tx2"/>
                </a:solidFill>
              </a:rPr>
              <a:t>JUDGES’ ADVICE</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1977342" cy="6997463"/>
          </a:xfrm>
          <a:prstGeom prst="rect">
            <a:avLst/>
          </a:prstGeom>
        </p:spPr>
        <p:txBody>
          <a:bodyPr vert="horz" wrap="square" lIns="0" tIns="60960" rIns="0" bIns="0" rtlCol="0">
            <a:noAutofit/>
          </a:bodyPr>
          <a:lstStyle/>
          <a:p>
            <a:pPr marL="25400" marR="274320">
              <a:spcBef>
                <a:spcPts val="480"/>
              </a:spcBef>
            </a:pPr>
            <a:r>
              <a:rPr lang="en-US" sz="2600" b="1" cap="none" dirty="0">
                <a:solidFill>
                  <a:srgbClr val="946F1F"/>
                </a:solidFill>
                <a:latin typeface="+mj-lt"/>
                <a:cs typeface="Calibri"/>
              </a:rPr>
              <a:t>“Given these are media entries, the media strategy needs to breakthrough above the campaign idea. Detail a strong translation of the media strategy to execution." </a:t>
            </a:r>
          </a:p>
          <a:p>
            <a:pPr marL="25400" marR="274320">
              <a:spcBef>
                <a:spcPts val="480"/>
              </a:spcBef>
            </a:pPr>
            <a:endParaRPr lang="en-US" sz="2600" b="1" cap="none" dirty="0">
              <a:solidFill>
                <a:schemeClr val="tx2"/>
              </a:solidFill>
              <a:latin typeface="+mj-lt"/>
              <a:cs typeface="Calibri"/>
            </a:endParaRPr>
          </a:p>
          <a:p>
            <a:pPr marL="25400" marR="274320">
              <a:spcBef>
                <a:spcPts val="480"/>
              </a:spcBef>
            </a:pPr>
            <a:r>
              <a:rPr lang="en-US" sz="2600" b="1" cap="none" dirty="0">
                <a:solidFill>
                  <a:schemeClr val="tx2"/>
                </a:solidFill>
                <a:latin typeface="+mj-lt"/>
                <a:cs typeface="Calibri"/>
              </a:rPr>
              <a:t>"Clearly explain the media, data and/or partner selection." </a:t>
            </a:r>
          </a:p>
          <a:p>
            <a:pPr marL="25400" marR="274320">
              <a:spcBef>
                <a:spcPts val="480"/>
              </a:spcBef>
            </a:pPr>
            <a:r>
              <a:rPr lang="en-US" sz="2600" b="1" cap="none" dirty="0">
                <a:solidFill>
                  <a:schemeClr val="tx2"/>
                </a:solidFill>
                <a:latin typeface="+mj-lt"/>
                <a:cs typeface="Calibri"/>
              </a:rPr>
              <a:t> </a:t>
            </a:r>
            <a:endParaRPr lang="en-US" sz="2600" b="1" cap="none" dirty="0">
              <a:latin typeface="+mj-lt"/>
              <a:cs typeface="Calibri"/>
            </a:endParaRPr>
          </a:p>
          <a:p>
            <a:pPr marL="25400" marR="274320">
              <a:spcBef>
                <a:spcPts val="480"/>
              </a:spcBef>
            </a:pPr>
            <a:r>
              <a:rPr lang="en-US" sz="2600" b="1" cap="none" dirty="0">
                <a:solidFill>
                  <a:schemeClr val="tx2"/>
                </a:solidFill>
                <a:latin typeface="+mj-lt"/>
                <a:cs typeface="Calibri"/>
              </a:rPr>
              <a:t>"More directly emphasize the role of media as it is related to strategy development and creative execution. Given that the lines are often blurred, what was media's specific contribution in fueling the idea?" creative DTC campaigns."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rgbClr val="946F1F"/>
                </a:solidFill>
                <a:latin typeface="+mj-lt"/>
                <a:cs typeface="Calibri"/>
              </a:rPr>
              <a:t>"Make media the centerpiece of your entry. Utilize the creative reel to showcase media, not just creative. Thoughtfully visualizing how the media tactic contributed to bring the user experience/journey to life." </a:t>
            </a:r>
          </a:p>
          <a:p>
            <a:pPr marL="25400" marR="274320">
              <a:spcBef>
                <a:spcPts val="480"/>
              </a:spcBef>
            </a:pPr>
            <a:endParaRPr lang="en-US" sz="2600" b="1" cap="none" dirty="0">
              <a:solidFill>
                <a:srgbClr val="946F1F"/>
              </a:solidFill>
              <a:latin typeface="+mj-lt"/>
              <a:cs typeface="Calibri"/>
            </a:endParaRPr>
          </a:p>
          <a:p>
            <a:pPr marL="25400" marR="274320">
              <a:spcBef>
                <a:spcPts val="480"/>
              </a:spcBef>
            </a:pPr>
            <a:r>
              <a:rPr lang="en-US" sz="2600" b="1" cap="none" dirty="0">
                <a:solidFill>
                  <a:schemeClr val="tx2"/>
                </a:solidFill>
                <a:latin typeface="+mj-lt"/>
                <a:cs typeface="Calibri"/>
              </a:rPr>
              <a:t>"Entries in the Media categories, specifically the Media Idea category, should present a media idea that is uniquely tied to the brand, with a unique use of media.”</a:t>
            </a:r>
          </a:p>
          <a:p>
            <a:pPr marL="25400" marR="274320">
              <a:spcBef>
                <a:spcPts val="480"/>
              </a:spcBef>
            </a:pPr>
            <a:r>
              <a:rPr lang="en-US" sz="2600" b="1" cap="none" dirty="0">
                <a:solidFill>
                  <a:schemeClr val="tx2"/>
                </a:solidFill>
                <a:latin typeface="+mj-lt"/>
                <a:cs typeface="Calibri"/>
              </a:rPr>
              <a:t> </a:t>
            </a:r>
          </a:p>
          <a:p>
            <a:pPr marL="25400" marR="274320">
              <a:spcBef>
                <a:spcPts val="480"/>
              </a:spcBef>
            </a:pPr>
            <a:r>
              <a:rPr lang="en-US" sz="2600" b="1" cap="none" dirty="0">
                <a:solidFill>
                  <a:srgbClr val="946F1F"/>
                </a:solidFill>
                <a:latin typeface="+mj-lt"/>
                <a:cs typeface="Calibri"/>
              </a:rPr>
              <a:t>"If you are entering the Media Innovation category, be sure to be crystal clear in pointing out the innovation."</a:t>
            </a:r>
            <a:endParaRPr lang="en-US" sz="2600" b="1" cap="none" dirty="0">
              <a:solidFill>
                <a:schemeClr val="tx2"/>
              </a:solidFill>
              <a:latin typeface="+mj-lt"/>
              <a:cs typeface="Calibri"/>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Media</a:t>
            </a:r>
          </a:p>
        </p:txBody>
      </p:sp>
    </p:spTree>
    <p:extLst>
      <p:ext uri="{BB962C8B-B14F-4D97-AF65-F5344CB8AC3E}">
        <p14:creationId xmlns:p14="http://schemas.microsoft.com/office/powerpoint/2010/main" val="129161193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11004542" cy="756687"/>
          </a:xfrm>
        </p:spPr>
        <p:txBody>
          <a:bodyPr>
            <a:noAutofit/>
          </a:bodyPr>
          <a:lstStyle/>
          <a:p>
            <a:r>
              <a:rPr lang="en-US" sz="3200" b="1" dirty="0">
                <a:solidFill>
                  <a:schemeClr val="tx2"/>
                </a:solidFill>
              </a:rPr>
              <a:t>JUDGES’ ADVICE</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1977342" cy="6997463"/>
          </a:xfrm>
          <a:prstGeom prst="rect">
            <a:avLst/>
          </a:prstGeom>
        </p:spPr>
        <p:txBody>
          <a:bodyPr vert="horz" wrap="square" lIns="0" tIns="60960" rIns="0" bIns="0" rtlCol="0">
            <a:noAutofit/>
          </a:bodyPr>
          <a:lstStyle/>
          <a:p>
            <a:pPr marL="25400" marR="274320">
              <a:spcBef>
                <a:spcPts val="480"/>
              </a:spcBef>
            </a:pPr>
            <a:r>
              <a:rPr lang="en-US" sz="2450" b="1" cap="none" dirty="0">
                <a:solidFill>
                  <a:srgbClr val="946F1F"/>
                </a:solidFill>
                <a:latin typeface="+mj-lt"/>
                <a:cs typeface="Calibri"/>
              </a:rPr>
              <a:t>"Be sure to describe the social issue being addressed with some detail, and why it was a good fit for your brand </a:t>
            </a:r>
          </a:p>
          <a:p>
            <a:pPr marL="25400" marR="274320">
              <a:spcBef>
                <a:spcPts val="480"/>
              </a:spcBef>
            </a:pPr>
            <a:r>
              <a:rPr lang="en-US" sz="2450" b="1" cap="none" dirty="0">
                <a:solidFill>
                  <a:srgbClr val="946F1F"/>
                </a:solidFill>
                <a:latin typeface="+mj-lt"/>
                <a:cs typeface="Calibri"/>
              </a:rPr>
              <a:t>and/or organization." </a:t>
            </a:r>
          </a:p>
          <a:p>
            <a:pPr marL="25400" marR="274320">
              <a:spcBef>
                <a:spcPts val="480"/>
              </a:spcBef>
            </a:pPr>
            <a:endParaRPr lang="en-US" sz="2450" b="1" cap="none" dirty="0">
              <a:solidFill>
                <a:schemeClr val="tx2"/>
              </a:solidFill>
              <a:latin typeface="+mj-lt"/>
              <a:cs typeface="Calibri"/>
            </a:endParaRPr>
          </a:p>
          <a:p>
            <a:pPr marL="25400" marR="274320">
              <a:spcBef>
                <a:spcPts val="480"/>
              </a:spcBef>
            </a:pPr>
            <a:r>
              <a:rPr lang="en-US" sz="2450" b="1" cap="none" dirty="0">
                <a:solidFill>
                  <a:schemeClr val="tx2"/>
                </a:solidFill>
                <a:latin typeface="+mj-lt"/>
                <a:cs typeface="Calibri"/>
              </a:rPr>
              <a:t>"The scope of the behavior change is very important to address. Help judges understand how wide the effect was and what that meant." </a:t>
            </a:r>
          </a:p>
          <a:p>
            <a:pPr marL="25400" marR="274320">
              <a:spcBef>
                <a:spcPts val="480"/>
              </a:spcBef>
            </a:pPr>
            <a:r>
              <a:rPr lang="en-US" sz="2450" b="1" cap="none" dirty="0">
                <a:solidFill>
                  <a:schemeClr val="tx2"/>
                </a:solidFill>
                <a:latin typeface="+mj-lt"/>
                <a:cs typeface="Calibri"/>
              </a:rPr>
              <a:t> </a:t>
            </a:r>
            <a:endParaRPr lang="en-US" sz="2450" b="1" cap="none" dirty="0">
              <a:latin typeface="+mj-lt"/>
              <a:cs typeface="Calibri"/>
            </a:endParaRPr>
          </a:p>
          <a:p>
            <a:pPr marL="25400" marR="274320">
              <a:spcBef>
                <a:spcPts val="480"/>
              </a:spcBef>
            </a:pPr>
            <a:r>
              <a:rPr lang="en-US" sz="2450" b="1" cap="none" dirty="0">
                <a:solidFill>
                  <a:schemeClr val="tx2"/>
                </a:solidFill>
                <a:latin typeface="+mj-lt"/>
                <a:cs typeface="Calibri"/>
              </a:rPr>
              <a:t>"Clearly link the marketing to the change achieved - the award recognizes the most effective marketing that drove behavior change of a sustainability goal. Make sure as part of this to articulate what the change in sustainable behavior meant for the brand and organization." </a:t>
            </a:r>
          </a:p>
          <a:p>
            <a:pPr marL="25400" marR="274320">
              <a:spcBef>
                <a:spcPts val="480"/>
              </a:spcBef>
            </a:pPr>
            <a:endParaRPr lang="en-US" sz="2450" b="1" cap="none" dirty="0">
              <a:solidFill>
                <a:srgbClr val="946F1F"/>
              </a:solidFill>
              <a:latin typeface="+mj-lt"/>
              <a:cs typeface="Calibri"/>
            </a:endParaRPr>
          </a:p>
          <a:p>
            <a:pPr marL="25400" marR="274320">
              <a:spcBef>
                <a:spcPts val="480"/>
              </a:spcBef>
            </a:pPr>
            <a:r>
              <a:rPr lang="en-US" sz="2450" b="1" cap="none" dirty="0">
                <a:solidFill>
                  <a:srgbClr val="946F1F"/>
                </a:solidFill>
                <a:latin typeface="+mj-lt"/>
                <a:cs typeface="Calibri"/>
              </a:rPr>
              <a:t>"What was it about this initiative that was sustainable? Tell us in a nutshell what the increase in sustainability is." </a:t>
            </a:r>
          </a:p>
          <a:p>
            <a:pPr marL="25400" marR="274320">
              <a:spcBef>
                <a:spcPts val="480"/>
              </a:spcBef>
            </a:pPr>
            <a:endParaRPr lang="en-US" sz="2450" b="1" cap="none" dirty="0">
              <a:solidFill>
                <a:srgbClr val="946F1F"/>
              </a:solidFill>
              <a:latin typeface="+mj-lt"/>
              <a:cs typeface="Calibri"/>
            </a:endParaRPr>
          </a:p>
          <a:p>
            <a:pPr marL="25400" marR="274320">
              <a:spcBef>
                <a:spcPts val="480"/>
              </a:spcBef>
            </a:pPr>
            <a:r>
              <a:rPr lang="en-US" sz="2450" b="1" cap="none" dirty="0">
                <a:solidFill>
                  <a:schemeClr val="tx2"/>
                </a:solidFill>
                <a:latin typeface="+mj-lt"/>
                <a:cs typeface="Calibri"/>
              </a:rPr>
              <a:t>"Provide clear, true results - a clear sense of how the needle moved in terms of actual awareness of the issue and change." </a:t>
            </a:r>
          </a:p>
          <a:p>
            <a:pPr marL="25400" marR="274320">
              <a:spcBef>
                <a:spcPts val="480"/>
              </a:spcBef>
            </a:pPr>
            <a:r>
              <a:rPr lang="en-US" sz="2450" b="1" cap="none" dirty="0">
                <a:solidFill>
                  <a:schemeClr val="tx2"/>
                </a:solidFill>
                <a:latin typeface="+mj-lt"/>
                <a:cs typeface="Calibri"/>
              </a:rPr>
              <a:t> </a:t>
            </a:r>
          </a:p>
          <a:p>
            <a:pPr marL="25400" marR="274320">
              <a:spcBef>
                <a:spcPts val="480"/>
              </a:spcBef>
            </a:pPr>
            <a:r>
              <a:rPr lang="en-US" sz="2450" b="1" cap="none" dirty="0">
                <a:solidFill>
                  <a:srgbClr val="946F1F"/>
                </a:solidFill>
                <a:latin typeface="+mj-lt"/>
                <a:cs typeface="Calibri"/>
              </a:rPr>
              <a:t>"If you are submitting for a social impact award, you must be able to illustrate clearly in the results the real-world impact of that campaign; judges cannot be expected to take you at your word that this campaign had any positive impact whatsoever”</a:t>
            </a:r>
          </a:p>
          <a:p>
            <a:pPr marL="25400" marR="274320">
              <a:spcBef>
                <a:spcPts val="480"/>
              </a:spcBef>
            </a:pPr>
            <a:endParaRPr lang="en-US" sz="2450" b="1" cap="none" dirty="0">
              <a:solidFill>
                <a:srgbClr val="946F1F"/>
              </a:solidFill>
              <a:latin typeface="+mj-lt"/>
              <a:cs typeface="Calibri"/>
            </a:endParaRPr>
          </a:p>
          <a:p>
            <a:pPr marL="25400" marR="274320">
              <a:spcBef>
                <a:spcPts val="480"/>
              </a:spcBef>
            </a:pPr>
            <a:r>
              <a:rPr lang="en-US" sz="2450" b="1" cap="none" dirty="0">
                <a:solidFill>
                  <a:schemeClr val="tx2"/>
                </a:solidFill>
                <a:latin typeface="+mj-lt"/>
                <a:cs typeface="Calibri"/>
              </a:rPr>
              <a:t>“Treat not-for-profit marketing case studies as specifically as you would for-profit, sharing measurable objectives results and detailing out what you did to make it happen.”</a:t>
            </a: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Positive Change</a:t>
            </a:r>
          </a:p>
        </p:txBody>
      </p:sp>
    </p:spTree>
    <p:extLst>
      <p:ext uri="{BB962C8B-B14F-4D97-AF65-F5344CB8AC3E}">
        <p14:creationId xmlns:p14="http://schemas.microsoft.com/office/powerpoint/2010/main" val="417065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49D7-E446-C2B3-3C03-0A0EDEDC2965}"/>
              </a:ext>
            </a:extLst>
          </p:cNvPr>
          <p:cNvSpPr>
            <a:spLocks noGrp="1"/>
          </p:cNvSpPr>
          <p:nvPr>
            <p:ph type="title"/>
          </p:nvPr>
        </p:nvSpPr>
        <p:spPr>
          <a:xfrm>
            <a:off x="1955016" y="7286240"/>
            <a:ext cx="11809110" cy="1592289"/>
          </a:xfrm>
        </p:spPr>
        <p:txBody>
          <a:bodyPr>
            <a:normAutofit/>
          </a:bodyPr>
          <a:lstStyle/>
          <a:p>
            <a:r>
              <a:rPr lang="en-US" sz="8000" dirty="0">
                <a:latin typeface="+mj-lt"/>
              </a:rPr>
              <a:t>Other resources</a:t>
            </a:r>
          </a:p>
        </p:txBody>
      </p:sp>
    </p:spTree>
    <p:extLst>
      <p:ext uri="{BB962C8B-B14F-4D97-AF65-F5344CB8AC3E}">
        <p14:creationId xmlns:p14="http://schemas.microsoft.com/office/powerpoint/2010/main" val="397119742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34466F-91B4-031C-A631-FC1C5E7DF31D}"/>
              </a:ext>
            </a:extLst>
          </p:cNvPr>
          <p:cNvSpPr txBox="1"/>
          <p:nvPr/>
        </p:nvSpPr>
        <p:spPr>
          <a:xfrm>
            <a:off x="1219200" y="1307864"/>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Useful resources for entrants</a:t>
            </a:r>
          </a:p>
        </p:txBody>
      </p:sp>
      <p:sp>
        <p:nvSpPr>
          <p:cNvPr id="4" name="Rectangle 1">
            <a:extLst>
              <a:ext uri="{FF2B5EF4-FFF2-40B4-BE49-F238E27FC236}">
                <a16:creationId xmlns:a16="http://schemas.microsoft.com/office/drawing/2014/main" id="{91B85BCC-DF36-7DC0-2961-901A22CC564E}"/>
              </a:ext>
            </a:extLst>
          </p:cNvPr>
          <p:cNvSpPr>
            <a:spLocks noChangeArrowheads="1"/>
          </p:cNvSpPr>
          <p:nvPr/>
        </p:nvSpPr>
        <p:spPr bwMode="auto">
          <a:xfrm>
            <a:off x="-1088094" y="3194100"/>
            <a:ext cx="2438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14411"/>
            <a:r>
              <a:rPr lang="en-US" altLang="en-US" cap="none">
                <a:solidFill>
                  <a:srgbClr val="000000"/>
                </a:solidFill>
                <a:latin typeface="-webkit-standard"/>
              </a:rPr>
              <a:t> </a:t>
            </a:r>
            <a:endParaRPr lang="en-US" altLang="en-US" cap="none"/>
          </a:p>
          <a:p>
            <a:pPr defTabSz="914411"/>
            <a:endParaRPr lang="en-US" altLang="en-US" cap="none"/>
          </a:p>
        </p:txBody>
      </p:sp>
      <p:sp>
        <p:nvSpPr>
          <p:cNvPr id="11" name="Rectangle 1">
            <a:extLst>
              <a:ext uri="{FF2B5EF4-FFF2-40B4-BE49-F238E27FC236}">
                <a16:creationId xmlns:a16="http://schemas.microsoft.com/office/drawing/2014/main" id="{98831568-6342-DAAD-8F8D-C891AAEC48DC}"/>
              </a:ext>
            </a:extLst>
          </p:cNvPr>
          <p:cNvSpPr>
            <a:spLocks noChangeArrowheads="1"/>
          </p:cNvSpPr>
          <p:nvPr/>
        </p:nvSpPr>
        <p:spPr bwMode="auto">
          <a:xfrm>
            <a:off x="1409656" y="8382128"/>
            <a:ext cx="415001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14411"/>
            <a:r>
              <a:rPr lang="en-US" altLang="en-US" cap="none">
                <a:solidFill>
                  <a:srgbClr val="000000"/>
                </a:solidFill>
                <a:latin typeface="-webkit-standard"/>
              </a:rPr>
              <a:t> </a:t>
            </a:r>
            <a:endParaRPr lang="en-US" altLang="en-US" cap="none"/>
          </a:p>
          <a:p>
            <a:pPr defTabSz="914411"/>
            <a:endParaRPr lang="en-US" altLang="en-US" cap="none"/>
          </a:p>
        </p:txBody>
      </p:sp>
      <p:sp>
        <p:nvSpPr>
          <p:cNvPr id="2" name="Content Placeholder 2">
            <a:extLst>
              <a:ext uri="{FF2B5EF4-FFF2-40B4-BE49-F238E27FC236}">
                <a16:creationId xmlns:a16="http://schemas.microsoft.com/office/drawing/2014/main" id="{C39EB247-0139-CB4E-0A9C-1CBD0DCDEBA2}"/>
              </a:ext>
            </a:extLst>
          </p:cNvPr>
          <p:cNvSpPr txBox="1">
            <a:spLocks/>
          </p:cNvSpPr>
          <p:nvPr/>
        </p:nvSpPr>
        <p:spPr>
          <a:xfrm>
            <a:off x="1219200" y="3441032"/>
            <a:ext cx="21496421" cy="7267072"/>
          </a:xfrm>
          <a:prstGeom prst="rect">
            <a:avLst/>
          </a:prstGeom>
        </p:spPr>
        <p:txBody>
          <a:bodyPr vert="horz" lIns="182880" tIns="91440" rIns="182880" bIns="91440" numCol="2" spcCol="1028805" rtlCol="0" anchor="t">
            <a:noAutofit/>
          </a:bodyPr>
          <a:lstStyle>
            <a:lvl1pPr marL="0" marR="0" indent="0" algn="l" defTabSz="825500" rtl="0" latinLnBrk="0">
              <a:lnSpc>
                <a:spcPct val="100000"/>
              </a:lnSpc>
              <a:spcBef>
                <a:spcPts val="1800"/>
              </a:spcBef>
              <a:spcAft>
                <a:spcPts val="0"/>
              </a:spcAft>
              <a:buClrTx/>
              <a:buSzPct val="36000"/>
              <a:buFontTx/>
              <a:buBlip>
                <a:blip r:embed="rId3"/>
              </a:buBlip>
              <a:tabLst/>
              <a:defRPr sz="5400" b="0" i="0" u="none" strike="noStrike" cap="none" spc="-80" baseline="0">
                <a:solidFill>
                  <a:srgbClr val="FFFFFF"/>
                </a:solidFill>
                <a:uFillTx/>
                <a:latin typeface="Avenir Next" panose="020B0503020202020204" pitchFamily="34" charset="0"/>
                <a:ea typeface="Avenir Next" panose="020B0503020202020204" pitchFamily="34" charset="0"/>
                <a:cs typeface="Avenir Next" panose="020B0503020202020204" pitchFamily="34" charset="0"/>
                <a:sym typeface="Avenir Book"/>
              </a:defRPr>
            </a:lvl1pPr>
            <a:lvl2pPr marL="14224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2pPr>
            <a:lvl3pPr marL="20320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3pPr>
            <a:lvl4pPr marL="26416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4pPr>
            <a:lvl5pPr marL="32512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5pPr>
            <a:lvl6pPr marL="38608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6pPr>
            <a:lvl7pPr marL="44704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7pPr>
            <a:lvl8pPr marL="50800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8pPr>
            <a:lvl9pPr marL="56896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9pPr>
          </a:lstStyle>
          <a:p>
            <a:pPr>
              <a:spcBef>
                <a:spcPts val="600"/>
              </a:spcBef>
              <a:spcAft>
                <a:spcPts val="600"/>
              </a:spcAft>
              <a:buNone/>
            </a:pPr>
            <a:r>
              <a:rPr lang="en-US" sz="3200" b="1" dirty="0">
                <a:solidFill>
                  <a:srgbClr val="5E5E5E"/>
                </a:solidFill>
                <a:latin typeface="+mn-lt"/>
              </a:rPr>
              <a:t>HOW TO ENTER WORKSHOPS</a:t>
            </a:r>
          </a:p>
          <a:p>
            <a:pPr>
              <a:spcBef>
                <a:spcPts val="600"/>
              </a:spcBef>
              <a:spcAft>
                <a:spcPts val="600"/>
              </a:spcAft>
              <a:buNone/>
            </a:pPr>
            <a:r>
              <a:rPr lang="en-US" sz="2501" dirty="0">
                <a:solidFill>
                  <a:srgbClr val="5E5E5E"/>
                </a:solidFill>
                <a:latin typeface="+mn-lt"/>
              </a:rPr>
              <a:t>Perfect for those who are entering for the first time or just want a refresher.</a:t>
            </a:r>
          </a:p>
          <a:p>
            <a:pPr>
              <a:spcBef>
                <a:spcPts val="600"/>
              </a:spcBef>
              <a:spcAft>
                <a:spcPts val="600"/>
              </a:spcAft>
              <a:buNone/>
            </a:pPr>
            <a:r>
              <a:rPr lang="en-US" sz="2501" dirty="0">
                <a:solidFill>
                  <a:srgbClr val="5E5E5E"/>
                </a:solidFill>
                <a:latin typeface="+mn-lt"/>
              </a:rPr>
              <a:t>In one hour we'll guide you through  eligibility information, categories and what to focus on in your entry.  We'll share judges’ advice on what to do (and what not to do) and showcase a past winning paper. And you can ask us anything along the way.</a:t>
            </a:r>
          </a:p>
          <a:p>
            <a:pPr>
              <a:spcBef>
                <a:spcPts val="600"/>
              </a:spcBef>
              <a:spcAft>
                <a:spcPts val="600"/>
              </a:spcAft>
              <a:buNone/>
            </a:pPr>
            <a:r>
              <a:rPr lang="en-US" sz="2501" dirty="0">
                <a:solidFill>
                  <a:srgbClr val="5E5E5E"/>
                </a:solidFill>
                <a:latin typeface="+mn-lt"/>
              </a:rPr>
              <a:t>It’s free to join the online session – just email </a:t>
            </a:r>
            <a:r>
              <a:rPr lang="en-US" sz="2501" dirty="0">
                <a:solidFill>
                  <a:schemeClr val="accent1"/>
                </a:solidFill>
                <a:latin typeface="+mn-lt"/>
                <a:hlinkClick r:id="rId5">
                  <a:extLst>
                    <a:ext uri="{A12FA001-AC4F-418D-AE19-62706E023703}">
                      <ahyp:hlinkClr xmlns:ahyp="http://schemas.microsoft.com/office/drawing/2018/hyperlinkcolor" val="tx"/>
                    </a:ext>
                  </a:extLst>
                </a:hlinkClick>
              </a:rPr>
              <a:t>effieuk@effie.org</a:t>
            </a:r>
            <a:r>
              <a:rPr lang="en-US" sz="2501" dirty="0">
                <a:solidFill>
                  <a:schemeClr val="accent1"/>
                </a:solidFill>
                <a:latin typeface="+mn-lt"/>
              </a:rPr>
              <a:t>  </a:t>
            </a:r>
            <a:r>
              <a:rPr lang="en-US" sz="2501" dirty="0">
                <a:solidFill>
                  <a:srgbClr val="5E5E5E"/>
                </a:solidFill>
                <a:latin typeface="+mn-lt"/>
              </a:rPr>
              <a:t>to register.</a:t>
            </a:r>
          </a:p>
          <a:p>
            <a:pPr>
              <a:spcBef>
                <a:spcPts val="600"/>
              </a:spcBef>
              <a:spcAft>
                <a:spcPts val="600"/>
              </a:spcAft>
              <a:buNone/>
            </a:pPr>
            <a:endParaRPr lang="en-US" sz="2800" b="1" dirty="0">
              <a:solidFill>
                <a:srgbClr val="5E5E5E"/>
              </a:solidFill>
              <a:latin typeface="+mn-lt"/>
            </a:endParaRPr>
          </a:p>
          <a:p>
            <a:pPr>
              <a:spcBef>
                <a:spcPts val="600"/>
              </a:spcBef>
              <a:spcAft>
                <a:spcPts val="600"/>
              </a:spcAft>
              <a:buNone/>
            </a:pPr>
            <a:r>
              <a:rPr lang="en-US" sz="3200" b="1" dirty="0">
                <a:solidFill>
                  <a:srgbClr val="5E5E5E"/>
                </a:solidFill>
                <a:latin typeface="+mn-lt"/>
              </a:rPr>
              <a:t>SPEED MENTORING</a:t>
            </a:r>
            <a:endParaRPr lang="en-US" sz="3200" dirty="0">
              <a:solidFill>
                <a:srgbClr val="5E5E5E"/>
              </a:solidFill>
              <a:latin typeface="+mn-lt"/>
            </a:endParaRPr>
          </a:p>
          <a:p>
            <a:pPr>
              <a:spcBef>
                <a:spcPts val="600"/>
              </a:spcBef>
              <a:spcAft>
                <a:spcPts val="600"/>
              </a:spcAft>
              <a:buNone/>
            </a:pPr>
            <a:r>
              <a:rPr lang="en-US" sz="2501" dirty="0">
                <a:solidFill>
                  <a:srgbClr val="5E5E5E"/>
                </a:solidFill>
                <a:latin typeface="+mn-lt"/>
              </a:rPr>
              <a:t>Useful for those who have got to a final draft and could do with an objective pair of eyes or for those wrestling with a particular issue with their case.</a:t>
            </a:r>
          </a:p>
          <a:p>
            <a:pPr>
              <a:spcBef>
                <a:spcPts val="600"/>
              </a:spcBef>
              <a:spcAft>
                <a:spcPts val="600"/>
              </a:spcAft>
              <a:buNone/>
            </a:pPr>
            <a:r>
              <a:rPr lang="en-US" sz="2501" dirty="0">
                <a:solidFill>
                  <a:srgbClr val="5E5E5E"/>
                </a:solidFill>
                <a:latin typeface="+mn-lt"/>
              </a:rPr>
              <a:t>We pair you up with an experienced judge to give you feedback on how you might improve your entry. </a:t>
            </a:r>
          </a:p>
          <a:p>
            <a:pPr>
              <a:spcBef>
                <a:spcPts val="600"/>
              </a:spcBef>
              <a:spcAft>
                <a:spcPts val="600"/>
              </a:spcAft>
              <a:buNone/>
            </a:pPr>
            <a:r>
              <a:rPr lang="en-US" sz="2501" dirty="0">
                <a:solidFill>
                  <a:srgbClr val="5E5E5E"/>
                </a:solidFill>
                <a:latin typeface="+mn-lt"/>
              </a:rPr>
              <a:t>Free to attend.  Email </a:t>
            </a:r>
            <a:r>
              <a:rPr lang="en-US" sz="2501" u="sng" dirty="0" err="1">
                <a:solidFill>
                  <a:schemeClr val="accent1"/>
                </a:solidFill>
                <a:latin typeface="+mn-lt"/>
              </a:rPr>
              <a:t>effieuk@effie.org</a:t>
            </a:r>
            <a:r>
              <a:rPr lang="en-US" sz="2501" u="sng" dirty="0">
                <a:solidFill>
                  <a:schemeClr val="accent1"/>
                </a:solidFill>
                <a:latin typeface="+mn-lt"/>
              </a:rPr>
              <a:t>  </a:t>
            </a:r>
            <a:r>
              <a:rPr lang="en-US" sz="2501" dirty="0">
                <a:solidFill>
                  <a:srgbClr val="5E5E5E"/>
                </a:solidFill>
                <a:latin typeface="+mn-lt"/>
              </a:rPr>
              <a:t>to register.</a:t>
            </a: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r>
              <a:rPr lang="en-US" sz="3200" b="1" dirty="0">
                <a:solidFill>
                  <a:srgbClr val="5E5E5E"/>
                </a:solidFill>
                <a:latin typeface="+mn-lt"/>
              </a:rPr>
              <a:t>ENTRY FEEDBACK</a:t>
            </a:r>
          </a:p>
          <a:p>
            <a:pPr>
              <a:spcBef>
                <a:spcPts val="600"/>
              </a:spcBef>
              <a:spcAft>
                <a:spcPts val="600"/>
              </a:spcAft>
              <a:buNone/>
            </a:pPr>
            <a:r>
              <a:rPr lang="en-US" sz="2800" b="1" dirty="0">
                <a:solidFill>
                  <a:srgbClr val="5E5E5E"/>
                </a:solidFill>
                <a:latin typeface="+mn-lt"/>
              </a:rPr>
              <a:t>HOW TO ENTER WORKSHOPS</a:t>
            </a:r>
          </a:p>
          <a:p>
            <a:pPr>
              <a:spcBef>
                <a:spcPts val="600"/>
              </a:spcBef>
              <a:spcAft>
                <a:spcPts val="600"/>
              </a:spcAft>
              <a:buNone/>
            </a:pPr>
            <a:r>
              <a:rPr lang="en-US" sz="3200" b="1" dirty="0">
                <a:solidFill>
                  <a:srgbClr val="5E5E5E"/>
                </a:solidFill>
                <a:latin typeface="+mn-lt"/>
              </a:rPr>
              <a:t>INSIGHT GUIDES</a:t>
            </a:r>
            <a:endParaRPr lang="en-US" sz="3200" dirty="0">
              <a:solidFill>
                <a:srgbClr val="5E5E5E"/>
              </a:solidFill>
              <a:latin typeface="+mn-lt"/>
            </a:endParaRPr>
          </a:p>
          <a:p>
            <a:pPr>
              <a:spcBef>
                <a:spcPts val="600"/>
              </a:spcBef>
              <a:spcAft>
                <a:spcPts val="600"/>
              </a:spcAft>
              <a:buNone/>
            </a:pPr>
            <a:r>
              <a:rPr lang="en-US" sz="2501" dirty="0">
                <a:solidFill>
                  <a:srgbClr val="5E5E5E"/>
                </a:solidFill>
                <a:latin typeface="+mn-lt"/>
              </a:rPr>
              <a:t>After this year’s winners are announced, we will automatically send all non-winning finalists a report outlining the judges' feedback on your case. This Insight Guide will help you to:</a:t>
            </a:r>
          </a:p>
          <a:p>
            <a:pPr marL="342906" indent="-342906">
              <a:spcBef>
                <a:spcPts val="600"/>
              </a:spcBef>
              <a:spcAft>
                <a:spcPts val="600"/>
              </a:spcAft>
              <a:buFont typeface="Arial" panose="020B0604020202020204" pitchFamily="34" charset="0"/>
              <a:buChar char="•"/>
            </a:pPr>
            <a:r>
              <a:rPr lang="en-US" sz="2501" dirty="0">
                <a:solidFill>
                  <a:srgbClr val="5E5E5E"/>
                </a:solidFill>
                <a:latin typeface="+mn-lt"/>
              </a:rPr>
              <a:t>Understand why your case achieved finalist status but didn't win</a:t>
            </a:r>
          </a:p>
          <a:p>
            <a:pPr marL="342906" indent="-342906">
              <a:spcBef>
                <a:spcPts val="600"/>
              </a:spcBef>
              <a:spcAft>
                <a:spcPts val="600"/>
              </a:spcAft>
              <a:buFont typeface="Arial" panose="020B0604020202020204" pitchFamily="34" charset="0"/>
              <a:buChar char="•"/>
            </a:pPr>
            <a:r>
              <a:rPr lang="en-US" sz="2501" dirty="0">
                <a:solidFill>
                  <a:srgbClr val="5E5E5E"/>
                </a:solidFill>
                <a:latin typeface="+mn-lt"/>
              </a:rPr>
              <a:t>Improve your future entries.  Whether a case is a winner or not, there are lessons to be learned from the feedback the judges provide</a:t>
            </a:r>
          </a:p>
          <a:p>
            <a:pPr>
              <a:spcBef>
                <a:spcPts val="600"/>
              </a:spcBef>
              <a:spcAft>
                <a:spcPts val="600"/>
              </a:spcAft>
              <a:buNone/>
            </a:pPr>
            <a:r>
              <a:rPr lang="en-US" sz="2501" dirty="0">
                <a:solidFill>
                  <a:srgbClr val="5E5E5E"/>
                </a:solidFill>
                <a:latin typeface="+mn-lt"/>
              </a:rPr>
              <a:t>If you’d like to order an Insight Guide for an entry that won, or which wasn’t shortlisted as a finalist, please contact </a:t>
            </a:r>
            <a:r>
              <a:rPr lang="en-US" sz="2501" dirty="0">
                <a:solidFill>
                  <a:srgbClr val="946F1F"/>
                </a:solidFill>
                <a:latin typeface="+mn-lt"/>
                <a:hlinkClick r:id="rId5">
                  <a:extLst>
                    <a:ext uri="{A12FA001-AC4F-418D-AE19-62706E023703}">
                      <ahyp:hlinkClr xmlns:ahyp="http://schemas.microsoft.com/office/drawing/2018/hyperlinkcolor" val="tx"/>
                    </a:ext>
                  </a:extLst>
                </a:hlinkClick>
              </a:rPr>
              <a:t>effieuk@effie.org</a:t>
            </a:r>
            <a:r>
              <a:rPr lang="en-US" sz="2501" dirty="0">
                <a:solidFill>
                  <a:srgbClr val="946F1F"/>
                </a:solidFill>
                <a:latin typeface="+mn-lt"/>
              </a:rPr>
              <a:t>. </a:t>
            </a:r>
            <a:r>
              <a:rPr lang="en-US" sz="2501" dirty="0">
                <a:solidFill>
                  <a:srgbClr val="5E5E5E"/>
                </a:solidFill>
                <a:latin typeface="+mn-lt"/>
              </a:rPr>
              <a:t>Please note that there will be an admin fee of £50 for this.</a:t>
            </a: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marL="342906" indent="-342906">
              <a:spcBef>
                <a:spcPts val="600"/>
              </a:spcBef>
              <a:spcAft>
                <a:spcPts val="600"/>
              </a:spcAft>
              <a:buFont typeface="Arial" panose="020B0604020202020204" pitchFamily="34" charset="0"/>
              <a:buChar char="•"/>
            </a:pPr>
            <a:endParaRPr lang="en-US" sz="2400" dirty="0">
              <a:solidFill>
                <a:srgbClr val="5E5E5E"/>
              </a:solidFill>
              <a:latin typeface="+mn-lt"/>
            </a:endParaRPr>
          </a:p>
          <a:p>
            <a:pPr marL="342906" indent="-342906">
              <a:spcBef>
                <a:spcPts val="600"/>
              </a:spcBef>
              <a:spcAft>
                <a:spcPts val="600"/>
              </a:spcAft>
              <a:buFont typeface="Arial" panose="020B0604020202020204" pitchFamily="34" charset="0"/>
              <a:buChar char="•"/>
            </a:pPr>
            <a:endParaRPr lang="en-US" sz="2400" dirty="0">
              <a:solidFill>
                <a:srgbClr val="5E5E5E"/>
              </a:solidFill>
              <a:latin typeface="+mn-lt"/>
            </a:endParaRPr>
          </a:p>
          <a:p>
            <a:pPr marL="342906" indent="-342906" hangingPunct="1">
              <a:spcBef>
                <a:spcPts val="600"/>
              </a:spcBef>
              <a:spcAft>
                <a:spcPts val="600"/>
              </a:spcAft>
              <a:buFont typeface="Arial" panose="020B0604020202020204" pitchFamily="34" charset="0"/>
              <a:buChar char="•"/>
            </a:pPr>
            <a:endParaRPr lang="en-US" sz="2400" dirty="0">
              <a:solidFill>
                <a:srgbClr val="5E5E5E"/>
              </a:solidFill>
              <a:latin typeface="+mn-lt"/>
            </a:endParaRPr>
          </a:p>
        </p:txBody>
      </p:sp>
    </p:spTree>
    <p:extLst>
      <p:ext uri="{BB962C8B-B14F-4D97-AF65-F5344CB8AC3E}">
        <p14:creationId xmlns:p14="http://schemas.microsoft.com/office/powerpoint/2010/main" val="14423487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34466F-91B4-031C-A631-FC1C5E7DF31D}"/>
              </a:ext>
            </a:extLst>
          </p:cNvPr>
          <p:cNvSpPr txBox="1"/>
          <p:nvPr/>
        </p:nvSpPr>
        <p:spPr>
          <a:xfrm>
            <a:off x="1219200" y="1307864"/>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Useful resources for entrants</a:t>
            </a:r>
          </a:p>
        </p:txBody>
      </p:sp>
      <p:sp>
        <p:nvSpPr>
          <p:cNvPr id="4" name="Rectangle 1">
            <a:extLst>
              <a:ext uri="{FF2B5EF4-FFF2-40B4-BE49-F238E27FC236}">
                <a16:creationId xmlns:a16="http://schemas.microsoft.com/office/drawing/2014/main" id="{91B85BCC-DF36-7DC0-2961-901A22CC564E}"/>
              </a:ext>
            </a:extLst>
          </p:cNvPr>
          <p:cNvSpPr>
            <a:spLocks noChangeArrowheads="1"/>
          </p:cNvSpPr>
          <p:nvPr/>
        </p:nvSpPr>
        <p:spPr bwMode="auto">
          <a:xfrm>
            <a:off x="-1088094" y="3194100"/>
            <a:ext cx="2438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14411"/>
            <a:r>
              <a:rPr lang="en-US" altLang="en-US" cap="none">
                <a:solidFill>
                  <a:srgbClr val="000000"/>
                </a:solidFill>
                <a:latin typeface="-webkit-standard"/>
              </a:rPr>
              <a:t> </a:t>
            </a:r>
            <a:endParaRPr lang="en-US" altLang="en-US" cap="none"/>
          </a:p>
          <a:p>
            <a:pPr defTabSz="914411"/>
            <a:endParaRPr lang="en-US" altLang="en-US" cap="none"/>
          </a:p>
        </p:txBody>
      </p:sp>
      <p:sp>
        <p:nvSpPr>
          <p:cNvPr id="11" name="Rectangle 1">
            <a:extLst>
              <a:ext uri="{FF2B5EF4-FFF2-40B4-BE49-F238E27FC236}">
                <a16:creationId xmlns:a16="http://schemas.microsoft.com/office/drawing/2014/main" id="{98831568-6342-DAAD-8F8D-C891AAEC48DC}"/>
              </a:ext>
            </a:extLst>
          </p:cNvPr>
          <p:cNvSpPr>
            <a:spLocks noChangeArrowheads="1"/>
          </p:cNvSpPr>
          <p:nvPr/>
        </p:nvSpPr>
        <p:spPr bwMode="auto">
          <a:xfrm>
            <a:off x="1409656" y="8382128"/>
            <a:ext cx="415001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a:spcBef>
                <a:spcPct val="0"/>
              </a:spcBef>
              <a:spcAft>
                <a:spcPct val="0"/>
              </a:spcAft>
              <a:defRPr>
                <a:solidFill>
                  <a:schemeClr val="tx1"/>
                </a:solidFill>
                <a:latin typeface="Arial" panose="020B0604020202020204" pitchFamily="34" charset="0"/>
              </a:defRPr>
            </a:lvl1pPr>
            <a:lvl2pPr marL="457200" eaLnBrk="0" fontAlgn="base">
              <a:spcBef>
                <a:spcPct val="0"/>
              </a:spcBef>
              <a:spcAft>
                <a:spcPct val="0"/>
              </a:spcAft>
              <a:defRPr>
                <a:solidFill>
                  <a:schemeClr val="tx1"/>
                </a:solidFill>
                <a:latin typeface="Arial" panose="020B0604020202020204" pitchFamily="34" charset="0"/>
              </a:defRPr>
            </a:lvl2pPr>
            <a:lvl3pPr marL="914400" eaLnBrk="0" fontAlgn="base">
              <a:spcBef>
                <a:spcPct val="0"/>
              </a:spcBef>
              <a:spcAft>
                <a:spcPct val="0"/>
              </a:spcAft>
              <a:defRPr>
                <a:solidFill>
                  <a:schemeClr val="tx1"/>
                </a:solidFill>
                <a:latin typeface="Arial" panose="020B0604020202020204" pitchFamily="34" charset="0"/>
              </a:defRPr>
            </a:lvl3pPr>
            <a:lvl4pPr marL="1371600" eaLnBrk="0" fontAlgn="base">
              <a:spcBef>
                <a:spcPct val="0"/>
              </a:spcBef>
              <a:spcAft>
                <a:spcPct val="0"/>
              </a:spcAft>
              <a:defRPr>
                <a:solidFill>
                  <a:schemeClr val="tx1"/>
                </a:solidFill>
                <a:latin typeface="Arial" panose="020B0604020202020204" pitchFamily="34" charset="0"/>
              </a:defRPr>
            </a:lvl4pPr>
            <a:lvl5pPr marL="1828800" eaLnBrk="0" fontAlgn="base">
              <a:spcBef>
                <a:spcPct val="0"/>
              </a:spcBef>
              <a:spcAft>
                <a:spcPct val="0"/>
              </a:spcAft>
              <a:defRPr>
                <a:solidFill>
                  <a:schemeClr val="tx1"/>
                </a:solidFill>
                <a:latin typeface="Arial" panose="020B0604020202020204" pitchFamily="34" charset="0"/>
              </a:defRPr>
            </a:lvl5pPr>
            <a:lvl6pPr marL="2286000" eaLnBrk="0" fontAlgn="base">
              <a:spcBef>
                <a:spcPct val="0"/>
              </a:spcBef>
              <a:spcAft>
                <a:spcPct val="0"/>
              </a:spcAft>
              <a:defRPr>
                <a:solidFill>
                  <a:schemeClr val="tx1"/>
                </a:solidFill>
                <a:latin typeface="Arial" panose="020B0604020202020204" pitchFamily="34" charset="0"/>
              </a:defRPr>
            </a:lvl6pPr>
            <a:lvl7pPr marL="2743200" eaLnBrk="0" fontAlgn="base">
              <a:spcBef>
                <a:spcPct val="0"/>
              </a:spcBef>
              <a:spcAft>
                <a:spcPct val="0"/>
              </a:spcAft>
              <a:defRPr>
                <a:solidFill>
                  <a:schemeClr val="tx1"/>
                </a:solidFill>
                <a:latin typeface="Arial" panose="020B0604020202020204" pitchFamily="34" charset="0"/>
              </a:defRPr>
            </a:lvl7pPr>
            <a:lvl8pPr marL="3200400" eaLnBrk="0" fontAlgn="base">
              <a:spcBef>
                <a:spcPct val="0"/>
              </a:spcBef>
              <a:spcAft>
                <a:spcPct val="0"/>
              </a:spcAft>
              <a:defRPr>
                <a:solidFill>
                  <a:schemeClr val="tx1"/>
                </a:solidFill>
                <a:latin typeface="Arial" panose="020B0604020202020204" pitchFamily="34" charset="0"/>
              </a:defRPr>
            </a:lvl8pPr>
            <a:lvl9pPr marL="3657600" eaLnBrk="0" fontAlgn="base">
              <a:spcBef>
                <a:spcPct val="0"/>
              </a:spcBef>
              <a:spcAft>
                <a:spcPct val="0"/>
              </a:spcAft>
              <a:defRPr>
                <a:solidFill>
                  <a:schemeClr val="tx1"/>
                </a:solidFill>
                <a:latin typeface="Arial" panose="020B0604020202020204" pitchFamily="34" charset="0"/>
              </a:defRPr>
            </a:lvl9pPr>
          </a:lstStyle>
          <a:p>
            <a:pPr defTabSz="914411"/>
            <a:r>
              <a:rPr lang="en-US" altLang="en-US" cap="none">
                <a:solidFill>
                  <a:srgbClr val="000000"/>
                </a:solidFill>
                <a:latin typeface="-webkit-standard"/>
              </a:rPr>
              <a:t> </a:t>
            </a:r>
            <a:endParaRPr lang="en-US" altLang="en-US" cap="none"/>
          </a:p>
          <a:p>
            <a:pPr defTabSz="914411"/>
            <a:endParaRPr lang="en-US" altLang="en-US" cap="none"/>
          </a:p>
        </p:txBody>
      </p:sp>
      <p:sp>
        <p:nvSpPr>
          <p:cNvPr id="5" name="Content Placeholder 2">
            <a:extLst>
              <a:ext uri="{FF2B5EF4-FFF2-40B4-BE49-F238E27FC236}">
                <a16:creationId xmlns:a16="http://schemas.microsoft.com/office/drawing/2014/main" id="{5E244543-751E-0146-C111-664D54D3EDB8}"/>
              </a:ext>
            </a:extLst>
          </p:cNvPr>
          <p:cNvSpPr txBox="1">
            <a:spLocks/>
          </p:cNvSpPr>
          <p:nvPr/>
        </p:nvSpPr>
        <p:spPr>
          <a:xfrm>
            <a:off x="1219200" y="3441032"/>
            <a:ext cx="21496421" cy="7267072"/>
          </a:xfrm>
          <a:prstGeom prst="rect">
            <a:avLst/>
          </a:prstGeom>
        </p:spPr>
        <p:txBody>
          <a:bodyPr vert="horz" lIns="182880" tIns="91440" rIns="182880" bIns="91440" numCol="2" spcCol="1028805" rtlCol="0" anchor="t">
            <a:noAutofit/>
          </a:bodyPr>
          <a:lstStyle>
            <a:lvl1pPr marL="0" marR="0" indent="0" algn="l" defTabSz="825500" rtl="0" latinLnBrk="0">
              <a:lnSpc>
                <a:spcPct val="100000"/>
              </a:lnSpc>
              <a:spcBef>
                <a:spcPts val="1800"/>
              </a:spcBef>
              <a:spcAft>
                <a:spcPts val="0"/>
              </a:spcAft>
              <a:buClrTx/>
              <a:buSzPct val="36000"/>
              <a:buFontTx/>
              <a:buBlip>
                <a:blip r:embed="rId3"/>
              </a:buBlip>
              <a:tabLst/>
              <a:defRPr sz="5400" b="0" i="0" u="none" strike="noStrike" cap="none" spc="-80" baseline="0">
                <a:solidFill>
                  <a:srgbClr val="FFFFFF"/>
                </a:solidFill>
                <a:uFillTx/>
                <a:latin typeface="Avenir Next" panose="020B0503020202020204" pitchFamily="34" charset="0"/>
                <a:ea typeface="Avenir Next" panose="020B0503020202020204" pitchFamily="34" charset="0"/>
                <a:cs typeface="Avenir Next" panose="020B0503020202020204" pitchFamily="34" charset="0"/>
                <a:sym typeface="Avenir Book"/>
              </a:defRPr>
            </a:lvl1pPr>
            <a:lvl2pPr marL="14224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2pPr>
            <a:lvl3pPr marL="20320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3pPr>
            <a:lvl4pPr marL="26416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4pPr>
            <a:lvl5pPr marL="32512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5pPr>
            <a:lvl6pPr marL="38608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6pPr>
            <a:lvl7pPr marL="44704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7pPr>
            <a:lvl8pPr marL="50800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8pPr>
            <a:lvl9pPr marL="5689600" marR="0" indent="-812800" algn="l" defTabSz="825500" rtl="0" latinLnBrk="0">
              <a:lnSpc>
                <a:spcPct val="100000"/>
              </a:lnSpc>
              <a:spcBef>
                <a:spcPts val="1800"/>
              </a:spcBef>
              <a:spcAft>
                <a:spcPts val="0"/>
              </a:spcAft>
              <a:buClrTx/>
              <a:buSzPct val="40000"/>
              <a:buFontTx/>
              <a:buBlip>
                <a:blip r:embed="rId4"/>
              </a:buBlip>
              <a:tabLst/>
              <a:defRPr sz="6400" b="0" i="0" u="none" strike="noStrike" cap="none" spc="-64" baseline="0">
                <a:solidFill>
                  <a:srgbClr val="FFFFFF"/>
                </a:solidFill>
                <a:uFillTx/>
                <a:latin typeface="Avenir Book"/>
                <a:ea typeface="Avenir Book"/>
                <a:cs typeface="Avenir Book"/>
                <a:sym typeface="Avenir Book"/>
              </a:defRPr>
            </a:lvl9pPr>
          </a:lstStyle>
          <a:p>
            <a:pPr>
              <a:spcBef>
                <a:spcPts val="600"/>
              </a:spcBef>
              <a:spcAft>
                <a:spcPts val="600"/>
              </a:spcAft>
              <a:buNone/>
            </a:pPr>
            <a:r>
              <a:rPr lang="en-US" sz="3200" b="1" dirty="0">
                <a:solidFill>
                  <a:srgbClr val="5E5E5E"/>
                </a:solidFill>
                <a:latin typeface="+mn-lt"/>
              </a:rPr>
              <a:t>ENTRY FORM TEMPLATES</a:t>
            </a:r>
          </a:p>
          <a:p>
            <a:pPr>
              <a:spcBef>
                <a:spcPts val="600"/>
              </a:spcBef>
              <a:spcAft>
                <a:spcPts val="600"/>
              </a:spcAft>
              <a:buNone/>
            </a:pPr>
            <a:r>
              <a:rPr lang="en-US" sz="2501" dirty="0">
                <a:solidFill>
                  <a:srgbClr val="5E5E5E"/>
                </a:solidFill>
                <a:latin typeface="+mn-lt"/>
              </a:rPr>
              <a:t>These will help you prepare your entry.  They mirror our online entry form, providing you with all of the questions as they appear on the online entry portal.  On the portal some questions include dropdown lists for you to choose from, and these templates detail all the dropdown menu options so there are no surprises.</a:t>
            </a:r>
          </a:p>
          <a:p>
            <a:pPr>
              <a:spcBef>
                <a:spcPts val="600"/>
              </a:spcBef>
              <a:spcAft>
                <a:spcPts val="600"/>
              </a:spcAft>
              <a:buNone/>
            </a:pPr>
            <a:r>
              <a:rPr lang="en-US" sz="2501" dirty="0">
                <a:solidFill>
                  <a:srgbClr val="5E5E5E"/>
                </a:solidFill>
                <a:latin typeface="+mn-lt"/>
              </a:rPr>
              <a:t>There’s a different template for submissions into the Sustained Success category, and another for submissions into the Performance Marketing category. All other categories use our Standard Entry Form.  </a:t>
            </a:r>
          </a:p>
          <a:p>
            <a:pPr>
              <a:spcBef>
                <a:spcPts val="600"/>
              </a:spcBef>
              <a:spcAft>
                <a:spcPts val="600"/>
              </a:spcAft>
              <a:buNone/>
            </a:pPr>
            <a:r>
              <a:rPr lang="en-US" sz="2501" dirty="0">
                <a:solidFill>
                  <a:srgbClr val="5E5E5E"/>
                </a:solidFill>
                <a:latin typeface="+mn-lt"/>
              </a:rPr>
              <a:t>Once you’re happy with your entry, please access the online Entry Portal, and copy/paste your answers from the form into it.  You can access entry form templates </a:t>
            </a:r>
            <a:r>
              <a:rPr lang="en-US" sz="2501" dirty="0">
                <a:solidFill>
                  <a:srgbClr val="946F1F"/>
                </a:solidFill>
                <a:latin typeface="+mn-lt"/>
                <a:hlinkClick r:id="rId5">
                  <a:extLst>
                    <a:ext uri="{A12FA001-AC4F-418D-AE19-62706E023703}">
                      <ahyp:hlinkClr xmlns:ahyp="http://schemas.microsoft.com/office/drawing/2018/hyperlinkcolor" val="tx"/>
                    </a:ext>
                  </a:extLst>
                </a:hlinkClick>
              </a:rPr>
              <a:t>here</a:t>
            </a:r>
            <a:r>
              <a:rPr lang="en-US" sz="2501" dirty="0">
                <a:solidFill>
                  <a:srgbClr val="5E5E5E"/>
                </a:solidFill>
                <a:latin typeface="+mn-lt"/>
              </a:rPr>
              <a:t>. </a:t>
            </a: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a:spcBef>
                <a:spcPts val="600"/>
              </a:spcBef>
              <a:spcAft>
                <a:spcPts val="600"/>
              </a:spcAft>
              <a:buNone/>
            </a:pPr>
            <a:r>
              <a:rPr lang="en-US" sz="3200" b="1" dirty="0">
                <a:solidFill>
                  <a:srgbClr val="5E5E5E"/>
                </a:solidFill>
                <a:latin typeface="+mn-lt"/>
              </a:rPr>
              <a:t>CASE STUDY SAMPLES</a:t>
            </a:r>
            <a:endParaRPr lang="en-US" sz="2501" dirty="0">
              <a:solidFill>
                <a:srgbClr val="5E5E5E"/>
              </a:solidFill>
              <a:latin typeface="+mn-lt"/>
            </a:endParaRPr>
          </a:p>
          <a:p>
            <a:pPr>
              <a:spcBef>
                <a:spcPts val="600"/>
              </a:spcBef>
              <a:spcAft>
                <a:spcPts val="600"/>
              </a:spcAft>
              <a:buNone/>
            </a:pPr>
            <a:r>
              <a:rPr lang="en-US" sz="2501" dirty="0">
                <a:solidFill>
                  <a:srgbClr val="5E5E5E"/>
                </a:solidFill>
                <a:latin typeface="+mn-lt"/>
              </a:rPr>
              <a:t>We’ve pulled together a few </a:t>
            </a:r>
            <a:r>
              <a:rPr lang="en-US" sz="2501" dirty="0">
                <a:solidFill>
                  <a:srgbClr val="946F1F"/>
                </a:solidFill>
                <a:latin typeface="+mn-lt"/>
                <a:hlinkClick r:id="rId6">
                  <a:extLst>
                    <a:ext uri="{A12FA001-AC4F-418D-AE19-62706E023703}">
                      <ahyp:hlinkClr xmlns:ahyp="http://schemas.microsoft.com/office/drawing/2018/hyperlinkcolor" val="tx"/>
                    </a:ext>
                  </a:extLst>
                </a:hlinkClick>
              </a:rPr>
              <a:t>winning cases from previous years </a:t>
            </a:r>
            <a:r>
              <a:rPr lang="en-US" sz="2501" dirty="0">
                <a:solidFill>
                  <a:srgbClr val="5E5E5E"/>
                </a:solidFill>
                <a:latin typeface="+mn-lt"/>
              </a:rPr>
              <a:t>so you can learn from them. </a:t>
            </a:r>
          </a:p>
          <a:p>
            <a:pPr>
              <a:spcBef>
                <a:spcPts val="600"/>
              </a:spcBef>
              <a:spcAft>
                <a:spcPts val="600"/>
              </a:spcAft>
              <a:buNone/>
            </a:pPr>
            <a:r>
              <a:rPr lang="en-US" sz="2501" dirty="0">
                <a:solidFill>
                  <a:srgbClr val="5E5E5E"/>
                </a:solidFill>
                <a:latin typeface="+mn-lt"/>
              </a:rPr>
              <a:t>Additional case studies can be reviewed through the subscription-based, Effie Worldwide Case Database.  This is a library of finalist and award-winning marketing cases from around the world, including summaries, videos of the winning work and hundreds of written case studies on effective marketing.  For any questions on database subscriptions, please contact </a:t>
            </a:r>
            <a:r>
              <a:rPr lang="en-US" sz="2501" dirty="0">
                <a:solidFill>
                  <a:srgbClr val="946F1F"/>
                </a:solidFill>
                <a:latin typeface="+mn-lt"/>
                <a:hlinkClick r:id="rId7">
                  <a:extLst>
                    <a:ext uri="{A12FA001-AC4F-418D-AE19-62706E023703}">
                      <ahyp:hlinkClr xmlns:ahyp="http://schemas.microsoft.com/office/drawing/2018/hyperlinkcolor" val="tx"/>
                    </a:ext>
                  </a:extLst>
                </a:hlinkClick>
              </a:rPr>
              <a:t>subscriptions@effie.org  </a:t>
            </a:r>
            <a:endParaRPr lang="en-US" sz="2501" dirty="0">
              <a:solidFill>
                <a:srgbClr val="946F1F"/>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2501" dirty="0">
              <a:solidFill>
                <a:srgbClr val="5E5E5E"/>
              </a:solidFill>
              <a:latin typeface="+mn-lt"/>
            </a:endParaRPr>
          </a:p>
          <a:p>
            <a:pPr>
              <a:spcBef>
                <a:spcPts val="600"/>
              </a:spcBef>
              <a:spcAft>
                <a:spcPts val="600"/>
              </a:spcAft>
              <a:buNone/>
            </a:pPr>
            <a:endParaRPr lang="en-US" sz="3200" b="1" dirty="0">
              <a:solidFill>
                <a:srgbClr val="5E5E5E"/>
              </a:solidFill>
              <a:latin typeface="+mn-lt"/>
            </a:endParaRPr>
          </a:p>
          <a:p>
            <a:pPr marL="342906" indent="-342906">
              <a:spcBef>
                <a:spcPts val="600"/>
              </a:spcBef>
              <a:spcAft>
                <a:spcPts val="600"/>
              </a:spcAft>
              <a:buFont typeface="Arial" panose="020B0604020202020204" pitchFamily="34" charset="0"/>
              <a:buChar char="•"/>
            </a:pPr>
            <a:endParaRPr lang="en-US" sz="2400" dirty="0">
              <a:solidFill>
                <a:srgbClr val="5E5E5E"/>
              </a:solidFill>
              <a:latin typeface="+mn-lt"/>
            </a:endParaRPr>
          </a:p>
          <a:p>
            <a:pPr marL="342906" indent="-342906">
              <a:spcBef>
                <a:spcPts val="600"/>
              </a:spcBef>
              <a:spcAft>
                <a:spcPts val="600"/>
              </a:spcAft>
              <a:buFont typeface="Arial" panose="020B0604020202020204" pitchFamily="34" charset="0"/>
              <a:buChar char="•"/>
            </a:pPr>
            <a:endParaRPr lang="en-US" sz="2400" dirty="0">
              <a:solidFill>
                <a:srgbClr val="5E5E5E"/>
              </a:solidFill>
              <a:latin typeface="+mn-lt"/>
            </a:endParaRPr>
          </a:p>
          <a:p>
            <a:pPr marL="342906" indent="-342906" hangingPunct="1">
              <a:spcBef>
                <a:spcPts val="600"/>
              </a:spcBef>
              <a:spcAft>
                <a:spcPts val="600"/>
              </a:spcAft>
              <a:buFont typeface="Arial" panose="020B0604020202020204" pitchFamily="34" charset="0"/>
              <a:buChar char="•"/>
            </a:pPr>
            <a:endParaRPr lang="en-US" sz="2400" dirty="0">
              <a:solidFill>
                <a:srgbClr val="5E5E5E"/>
              </a:solidFill>
              <a:latin typeface="+mn-lt"/>
            </a:endParaRPr>
          </a:p>
        </p:txBody>
      </p:sp>
    </p:spTree>
    <p:extLst>
      <p:ext uri="{BB962C8B-B14F-4D97-AF65-F5344CB8AC3E}">
        <p14:creationId xmlns:p14="http://schemas.microsoft.com/office/powerpoint/2010/main" val="180776767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62C59-2645-A640-F602-626048F957FB}"/>
              </a:ext>
            </a:extLst>
          </p:cNvPr>
          <p:cNvSpPr>
            <a:spLocks noGrp="1"/>
          </p:cNvSpPr>
          <p:nvPr>
            <p:ph type="title"/>
          </p:nvPr>
        </p:nvSpPr>
        <p:spPr>
          <a:xfrm>
            <a:off x="8462069" y="2295417"/>
            <a:ext cx="11233942" cy="2419917"/>
          </a:xfrm>
        </p:spPr>
        <p:txBody>
          <a:bodyPr>
            <a:normAutofit/>
          </a:bodyPr>
          <a:lstStyle/>
          <a:p>
            <a:r>
              <a:rPr lang="en-US" sz="6000" dirty="0">
                <a:latin typeface="+mj-lt"/>
              </a:rPr>
              <a:t>Wishing you success in this year’s competition!</a:t>
            </a:r>
            <a:br>
              <a:rPr lang="en-US" sz="6000" dirty="0">
                <a:latin typeface="+mj-lt"/>
              </a:rPr>
            </a:br>
            <a:endParaRPr lang="en-US" sz="6000" u="sng" dirty="0">
              <a:latin typeface="+mj-lt"/>
            </a:endParaRPr>
          </a:p>
        </p:txBody>
      </p:sp>
      <p:sp>
        <p:nvSpPr>
          <p:cNvPr id="3" name="Text Placeholder 2">
            <a:extLst>
              <a:ext uri="{FF2B5EF4-FFF2-40B4-BE49-F238E27FC236}">
                <a16:creationId xmlns:a16="http://schemas.microsoft.com/office/drawing/2014/main" id="{8DCBD6CA-3353-AF66-460E-BAB0E95A8017}"/>
              </a:ext>
            </a:extLst>
          </p:cNvPr>
          <p:cNvSpPr>
            <a:spLocks noGrp="1"/>
          </p:cNvSpPr>
          <p:nvPr>
            <p:ph type="body" idx="1"/>
          </p:nvPr>
        </p:nvSpPr>
        <p:spPr>
          <a:xfrm>
            <a:off x="1197928" y="10886465"/>
            <a:ext cx="12881112" cy="1962213"/>
          </a:xfrm>
        </p:spPr>
        <p:txBody>
          <a:bodyPr>
            <a:normAutofit/>
          </a:bodyPr>
          <a:lstStyle/>
          <a:p>
            <a:r>
              <a:rPr lang="en-GB" sz="2400" b="0" dirty="0">
                <a:latin typeface="Avenir Next" panose="020B0503020202020204" pitchFamily="34" charset="0"/>
              </a:rPr>
              <a:t>The insights presented in this guide come directly from the jury. These statements do not represent the opinions of Effie Worldwide organization, board of directors, steering committee, or staff - all comments and data presented - except for the specified Effie advice - are straight from the industry executives who dedicated their time to serve on an Effie Jury.</a:t>
            </a:r>
            <a:endParaRPr lang="en-US" sz="2400" b="0" dirty="0">
              <a:latin typeface="Avenir Next" panose="020B0503020202020204" pitchFamily="34" charset="0"/>
            </a:endParaRPr>
          </a:p>
        </p:txBody>
      </p:sp>
      <p:sp>
        <p:nvSpPr>
          <p:cNvPr id="6" name="Title 1">
            <a:extLst>
              <a:ext uri="{FF2B5EF4-FFF2-40B4-BE49-F238E27FC236}">
                <a16:creationId xmlns:a16="http://schemas.microsoft.com/office/drawing/2014/main" id="{CA4C6F48-BB4C-8114-CC5C-0028C393C23E}"/>
              </a:ext>
            </a:extLst>
          </p:cNvPr>
          <p:cNvSpPr txBox="1">
            <a:spLocks/>
          </p:cNvSpPr>
          <p:nvPr/>
        </p:nvSpPr>
        <p:spPr>
          <a:xfrm>
            <a:off x="8462069" y="4715334"/>
            <a:ext cx="9769643" cy="10680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7500"/>
          </a:bodyPr>
          <a:lstStyle>
            <a:lvl1pPr marL="0" marR="0" indent="0" algn="l" defTabSz="2438338" latinLnBrk="0">
              <a:lnSpc>
                <a:spcPct val="80000"/>
              </a:lnSpc>
              <a:spcBef>
                <a:spcPts val="0"/>
              </a:spcBef>
              <a:spcAft>
                <a:spcPts val="0"/>
              </a:spcAft>
              <a:buClrTx/>
              <a:buSzTx/>
              <a:buFontTx/>
              <a:buNone/>
              <a:tabLst/>
              <a:defRPr sz="7200" b="0" i="0" u="none" strike="noStrike" cap="none" spc="-171" baseline="0">
                <a:solidFill>
                  <a:srgbClr val="907030"/>
                </a:solidFill>
                <a:uFillTx/>
                <a:latin typeface="ITC Avant Garde Pro Bk" panose="020B0502020202020204" pitchFamily="34" charset="77"/>
                <a:ea typeface="+mn-ea"/>
                <a:cs typeface="+mn-cs"/>
                <a:sym typeface="ITC Avant Garde Gothic CE Book"/>
              </a:defRPr>
            </a:lvl1pPr>
            <a:lvl2pPr marL="0" marR="0" indent="4572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2pPr>
            <a:lvl3pPr marL="0" marR="0" indent="9144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3pPr>
            <a:lvl4pPr marL="0" marR="0" indent="13716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4pPr>
            <a:lvl5pPr marL="0" marR="0" indent="18288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5pPr>
            <a:lvl6pPr marL="0" marR="0" indent="22860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6pPr>
            <a:lvl7pPr marL="0" marR="0" indent="27432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7pPr>
            <a:lvl8pPr marL="0" marR="0" indent="32004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8pPr>
            <a:lvl9pPr marL="0" marR="0" indent="36576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9pPr>
          </a:lstStyle>
          <a:p>
            <a:pPr hangingPunct="1"/>
            <a:r>
              <a:rPr lang="en-US" sz="4400" dirty="0">
                <a:solidFill>
                  <a:srgbClr val="946F1F"/>
                </a:solidFill>
                <a:latin typeface="+mn-lt"/>
              </a:rPr>
              <a:t>Any questions? Email </a:t>
            </a:r>
            <a:r>
              <a:rPr lang="en-US" sz="4400" u="sng" dirty="0">
                <a:solidFill>
                  <a:schemeClr val="accent4"/>
                </a:solidFill>
                <a:effectLst/>
                <a:latin typeface="+mn-lt"/>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effieuk@effie.org</a:t>
            </a:r>
            <a:r>
              <a:rPr lang="en-US" sz="4400" u="sng" dirty="0">
                <a:solidFill>
                  <a:schemeClr val="accent4"/>
                </a:solidFill>
                <a:effectLst/>
                <a:latin typeface="+mn-lt"/>
                <a:ea typeface="Times New Roman" panose="02020603050405020304" pitchFamily="18" charset="0"/>
                <a:cs typeface="Times New Roman" panose="02020603050405020304" pitchFamily="18" charset="0"/>
              </a:rPr>
              <a:t> </a:t>
            </a:r>
            <a:r>
              <a:rPr lang="en-US" sz="4400" dirty="0">
                <a:solidFill>
                  <a:schemeClr val="accent4"/>
                </a:solidFill>
                <a:effectLst/>
                <a:latin typeface="+mn-lt"/>
                <a:ea typeface="Times New Roman" panose="02020603050405020304" pitchFamily="18" charset="0"/>
                <a:cs typeface="Times New Roman" panose="02020603050405020304" pitchFamily="18" charset="0"/>
              </a:rPr>
              <a:t> </a:t>
            </a:r>
            <a:endParaRPr lang="en-US" sz="4400" u="sng" dirty="0">
              <a:solidFill>
                <a:schemeClr val="accent4"/>
              </a:solidFill>
              <a:latin typeface="+mn-lt"/>
            </a:endParaRPr>
          </a:p>
        </p:txBody>
      </p:sp>
    </p:spTree>
    <p:extLst>
      <p:ext uri="{BB962C8B-B14F-4D97-AF65-F5344CB8AC3E}">
        <p14:creationId xmlns:p14="http://schemas.microsoft.com/office/powerpoint/2010/main" val="150236424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49D7-E446-C2B3-3C03-0A0EDEDC2965}"/>
              </a:ext>
            </a:extLst>
          </p:cNvPr>
          <p:cNvSpPr>
            <a:spLocks noGrp="1"/>
          </p:cNvSpPr>
          <p:nvPr>
            <p:ph type="title"/>
          </p:nvPr>
        </p:nvSpPr>
        <p:spPr>
          <a:xfrm>
            <a:off x="1955016" y="7286240"/>
            <a:ext cx="10236984" cy="1592289"/>
          </a:xfrm>
        </p:spPr>
        <p:txBody>
          <a:bodyPr>
            <a:normAutofit/>
          </a:bodyPr>
          <a:lstStyle/>
          <a:p>
            <a:r>
              <a:rPr lang="en-US" sz="8000" dirty="0">
                <a:latin typeface="+mj-lt"/>
              </a:rPr>
              <a:t>General guidance</a:t>
            </a:r>
          </a:p>
        </p:txBody>
      </p:sp>
    </p:spTree>
    <p:extLst>
      <p:ext uri="{BB962C8B-B14F-4D97-AF65-F5344CB8AC3E}">
        <p14:creationId xmlns:p14="http://schemas.microsoft.com/office/powerpoint/2010/main" val="337551263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34466F-91B4-031C-A631-FC1C5E7DF31D}"/>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3 Top tips</a:t>
            </a:r>
          </a:p>
        </p:txBody>
      </p:sp>
      <p:sp>
        <p:nvSpPr>
          <p:cNvPr id="2" name="TextBox 1">
            <a:extLst>
              <a:ext uri="{FF2B5EF4-FFF2-40B4-BE49-F238E27FC236}">
                <a16:creationId xmlns:a16="http://schemas.microsoft.com/office/drawing/2014/main" id="{1440610E-824D-53BC-8669-4F4F70C3CC23}"/>
              </a:ext>
            </a:extLst>
          </p:cNvPr>
          <p:cNvSpPr txBox="1"/>
          <p:nvPr/>
        </p:nvSpPr>
        <p:spPr>
          <a:xfrm>
            <a:off x="1219201" y="2785376"/>
            <a:ext cx="21881432" cy="85920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501" b="1" cap="none" dirty="0">
                <a:latin typeface="+mn-lt"/>
              </a:rPr>
              <a:t>Here are 3 top tips to keep in mind for your entry.  These have been gathered directly from our most experienced judges, so are worth a read:</a:t>
            </a:r>
          </a:p>
          <a:p>
            <a:endParaRPr lang="en-US" sz="2501" b="1" cap="none" dirty="0">
              <a:latin typeface="+mn-lt"/>
            </a:endParaRPr>
          </a:p>
          <a:p>
            <a:endParaRPr lang="en-US" sz="2501" b="1" cap="none" dirty="0">
              <a:latin typeface="+mn-lt"/>
            </a:endParaRPr>
          </a:p>
          <a:p>
            <a:r>
              <a:rPr lang="en-US" sz="3200" b="1" cap="none" dirty="0">
                <a:latin typeface="+mn-lt"/>
              </a:rPr>
              <a:t>TIP 1: KEEP IT SIMPLE  </a:t>
            </a:r>
            <a:endParaRPr lang="en-US" sz="2501" b="1" cap="none" dirty="0">
              <a:latin typeface="+mn-lt"/>
            </a:endParaRPr>
          </a:p>
          <a:p>
            <a:pPr marL="342906" indent="-342906">
              <a:lnSpc>
                <a:spcPct val="150000"/>
              </a:lnSpc>
              <a:buFont typeface="Arial" panose="020B0604020202020204" pitchFamily="34" charset="0"/>
              <a:buChar char="•"/>
            </a:pPr>
            <a:r>
              <a:rPr lang="en-US" sz="2501" cap="none" dirty="0">
                <a:latin typeface="+mn-lt"/>
              </a:rPr>
              <a:t>Clear, concise and cohesive entries stand out.</a:t>
            </a:r>
          </a:p>
          <a:p>
            <a:pPr marL="342906" indent="-342906">
              <a:lnSpc>
                <a:spcPct val="150000"/>
              </a:lnSpc>
              <a:buFont typeface="Arial" panose="020B0604020202020204" pitchFamily="34" charset="0"/>
              <a:buChar char="•"/>
            </a:pPr>
            <a:r>
              <a:rPr lang="en-US" sz="2501" cap="none" dirty="0">
                <a:latin typeface="+mn-lt"/>
              </a:rPr>
              <a:t>Keep it pithy, don't overwrite and avoid hyperbole.  Think about how you can streamline your case into an easy read for the judges.</a:t>
            </a:r>
          </a:p>
          <a:p>
            <a:pPr marL="342906" indent="-342906">
              <a:lnSpc>
                <a:spcPct val="150000"/>
              </a:lnSpc>
              <a:buFont typeface="Arial" panose="020B0604020202020204" pitchFamily="34" charset="0"/>
              <a:buChar char="•"/>
            </a:pPr>
            <a:r>
              <a:rPr lang="en-US" sz="2501" cap="none" dirty="0">
                <a:latin typeface="+mn-lt"/>
              </a:rPr>
              <a:t>Use charts, graphs and tables to explain points succinctly.</a:t>
            </a:r>
          </a:p>
          <a:p>
            <a:pPr marL="342906" indent="-342906">
              <a:lnSpc>
                <a:spcPct val="150000"/>
              </a:lnSpc>
              <a:buFont typeface="Arial" panose="020B0604020202020204" pitchFamily="34" charset="0"/>
              <a:buChar char="•"/>
            </a:pPr>
            <a:r>
              <a:rPr lang="en-US" sz="2501" cap="none" dirty="0">
                <a:latin typeface="+mn-lt"/>
              </a:rPr>
              <a:t>Limit industry jargon, define any industry terms and explain assumptions to judges.</a:t>
            </a:r>
          </a:p>
          <a:p>
            <a:endParaRPr lang="en-US" sz="2501" b="1" cap="none" dirty="0">
              <a:latin typeface="+mn-lt"/>
            </a:endParaRPr>
          </a:p>
          <a:p>
            <a:endParaRPr lang="en-US" sz="2501" b="1" cap="none" dirty="0">
              <a:latin typeface="+mn-lt"/>
            </a:endParaRPr>
          </a:p>
          <a:p>
            <a:r>
              <a:rPr lang="en-US" sz="3200" b="1" cap="none" dirty="0">
                <a:latin typeface="+mn-lt"/>
              </a:rPr>
              <a:t>TIP 2: TELL A STORY</a:t>
            </a:r>
            <a:endParaRPr lang="en-US" sz="2501" b="1" cap="none" dirty="0">
              <a:latin typeface="+mn-lt"/>
            </a:endParaRPr>
          </a:p>
          <a:p>
            <a:pPr marL="342906" indent="-342906">
              <a:lnSpc>
                <a:spcPct val="150000"/>
              </a:lnSpc>
              <a:buFont typeface="Arial" panose="020B0604020202020204" pitchFamily="34" charset="0"/>
              <a:buChar char="•"/>
            </a:pPr>
            <a:r>
              <a:rPr lang="en-US" sz="2501" cap="none" dirty="0">
                <a:latin typeface="+mn-lt"/>
              </a:rPr>
              <a:t>Clearly link each section of the entry form to the next.</a:t>
            </a:r>
          </a:p>
          <a:p>
            <a:pPr marL="342906" indent="-342906">
              <a:lnSpc>
                <a:spcPct val="150000"/>
              </a:lnSpc>
              <a:buFont typeface="Arial" panose="020B0604020202020204" pitchFamily="34" charset="0"/>
              <a:buChar char="•"/>
            </a:pPr>
            <a:r>
              <a:rPr lang="en-US" sz="2501" cap="none" dirty="0">
                <a:latin typeface="+mn-lt"/>
              </a:rPr>
              <a:t>Start with the Executive Summary before you try to write individual sections.  Get your overall story crisp, clear, and inspiring before you expand on it.</a:t>
            </a:r>
          </a:p>
          <a:p>
            <a:pPr marL="342906" indent="-342906">
              <a:lnSpc>
                <a:spcPct val="150000"/>
              </a:lnSpc>
              <a:buFont typeface="Arial" panose="020B0604020202020204" pitchFamily="34" charset="0"/>
              <a:buChar char="•"/>
            </a:pPr>
            <a:r>
              <a:rPr lang="en-US" sz="2501" cap="none" dirty="0">
                <a:latin typeface="+mn-lt"/>
              </a:rPr>
              <a:t>Avoid inconsistency in writing style &amp; content – particularly important if your entry is being written by more than one person and/or at different times</a:t>
            </a:r>
          </a:p>
          <a:p>
            <a:pPr marL="342906" indent="-342906">
              <a:lnSpc>
                <a:spcPct val="150000"/>
              </a:lnSpc>
              <a:buFont typeface="Arial" panose="020B0604020202020204" pitchFamily="34" charset="0"/>
              <a:buChar char="•"/>
            </a:pPr>
            <a:r>
              <a:rPr lang="en-US" sz="2501" cap="none" dirty="0">
                <a:latin typeface="+mn-lt"/>
              </a:rPr>
              <a:t>Avoid breaks in the logic-flow - don't think of the chapters as separate pieces, try to link them together.</a:t>
            </a:r>
          </a:p>
          <a:p>
            <a:pPr marL="342906" indent="-342906">
              <a:lnSpc>
                <a:spcPct val="150000"/>
              </a:lnSpc>
              <a:buFont typeface="Arial" panose="020B0604020202020204" pitchFamily="34" charset="0"/>
              <a:buChar char="•"/>
            </a:pPr>
            <a:r>
              <a:rPr lang="en-US" sz="2501" cap="none" dirty="0">
                <a:latin typeface="+mn-lt"/>
              </a:rPr>
              <a:t>Get someone who doesn't work on the project to read it and strip it of jargon.        </a:t>
            </a:r>
          </a:p>
          <a:p>
            <a:pPr defTabSz="2438369"/>
            <a:endParaRPr lang="en-US" sz="2501" b="1" cap="none" dirty="0">
              <a:latin typeface="+mn-lt"/>
            </a:endParaRPr>
          </a:p>
        </p:txBody>
      </p:sp>
    </p:spTree>
    <p:extLst>
      <p:ext uri="{BB962C8B-B14F-4D97-AF65-F5344CB8AC3E}">
        <p14:creationId xmlns:p14="http://schemas.microsoft.com/office/powerpoint/2010/main" val="24253281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634466F-91B4-031C-A631-FC1C5E7DF31D}"/>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3 Top tips</a:t>
            </a:r>
          </a:p>
        </p:txBody>
      </p:sp>
      <p:sp>
        <p:nvSpPr>
          <p:cNvPr id="3" name="TextBox 2">
            <a:extLst>
              <a:ext uri="{FF2B5EF4-FFF2-40B4-BE49-F238E27FC236}">
                <a16:creationId xmlns:a16="http://schemas.microsoft.com/office/drawing/2014/main" id="{D8CE9AE0-8ECC-1093-C417-8560B9976C38}"/>
              </a:ext>
            </a:extLst>
          </p:cNvPr>
          <p:cNvSpPr txBox="1"/>
          <p:nvPr/>
        </p:nvSpPr>
        <p:spPr>
          <a:xfrm>
            <a:off x="1219200" y="3812746"/>
            <a:ext cx="11173326" cy="60905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200" b="1" cap="none" dirty="0">
                <a:latin typeface="+mn-lt"/>
              </a:rPr>
              <a:t>TIP 3: DRAW A CLEAR LINE BETWEEN YOUR WORK (THE CAUSE) AND THE EFFECT IT HAD ON RESULTS </a:t>
            </a:r>
            <a:br>
              <a:rPr lang="en-US" sz="3200" b="1" cap="none" dirty="0">
                <a:latin typeface="+mn-lt"/>
              </a:rPr>
            </a:br>
            <a:endParaRPr lang="en-US" sz="2501" b="1" cap="none" dirty="0">
              <a:latin typeface="+mn-lt"/>
            </a:endParaRPr>
          </a:p>
          <a:p>
            <a:pPr marL="342906" indent="-342906">
              <a:lnSpc>
                <a:spcPct val="150000"/>
              </a:lnSpc>
              <a:buFont typeface="Arial" panose="020B0604020202020204" pitchFamily="34" charset="0"/>
              <a:buChar char="•"/>
            </a:pPr>
            <a:r>
              <a:rPr lang="en-US" sz="2501" cap="none" dirty="0">
                <a:latin typeface="+mn-lt"/>
              </a:rPr>
              <a:t>Ensure you have strong evidence as to how your work led to these results, as opposed to anything else.</a:t>
            </a:r>
          </a:p>
          <a:p>
            <a:pPr marL="342906" indent="-342906">
              <a:lnSpc>
                <a:spcPct val="150000"/>
              </a:lnSpc>
              <a:buFont typeface="Arial" panose="020B0604020202020204" pitchFamily="34" charset="0"/>
              <a:buChar char="•"/>
            </a:pPr>
            <a:r>
              <a:rPr lang="en-US" sz="2501" cap="none" dirty="0">
                <a:latin typeface="+mn-lt"/>
              </a:rPr>
              <a:t>Clearly set up front what your objectives are and set them succinctly.</a:t>
            </a:r>
          </a:p>
          <a:p>
            <a:pPr marL="342906" indent="-342906">
              <a:lnSpc>
                <a:spcPct val="150000"/>
              </a:lnSpc>
              <a:buFont typeface="Arial" panose="020B0604020202020204" pitchFamily="34" charset="0"/>
              <a:buChar char="•"/>
            </a:pPr>
            <a:r>
              <a:rPr lang="en-US" sz="2501" cap="none" dirty="0">
                <a:latin typeface="+mn-lt"/>
              </a:rPr>
              <a:t>Ensure that every single result links with the narrative so judges don't have to join the dots for themselves.</a:t>
            </a:r>
          </a:p>
          <a:p>
            <a:pPr marL="342906" indent="-342906">
              <a:lnSpc>
                <a:spcPct val="150000"/>
              </a:lnSpc>
              <a:buFont typeface="Arial" panose="020B0604020202020204" pitchFamily="34" charset="0"/>
              <a:buChar char="•"/>
            </a:pPr>
            <a:r>
              <a:rPr lang="en-US" sz="2501" cap="none" dirty="0">
                <a:latin typeface="+mn-lt"/>
              </a:rPr>
              <a:t>Connect results to objectives very clearly.</a:t>
            </a:r>
          </a:p>
          <a:p>
            <a:pPr marL="342906" indent="-342906">
              <a:lnSpc>
                <a:spcPct val="150000"/>
              </a:lnSpc>
              <a:buFont typeface="Arial" panose="020B0604020202020204" pitchFamily="34" charset="0"/>
              <a:buChar char="•"/>
            </a:pPr>
            <a:r>
              <a:rPr lang="en-US" sz="2501" cap="none" dirty="0">
                <a:latin typeface="+mn-lt"/>
              </a:rPr>
              <a:t>Judges will be looking at your case with a critical eye.  Think through the questions they might have and address them in your entry.</a:t>
            </a:r>
          </a:p>
        </p:txBody>
      </p:sp>
      <p:pic>
        <p:nvPicPr>
          <p:cNvPr id="2" name="Online Media 1" descr="7 Tips for an Effective Effie Awards Entry">
            <a:hlinkClick r:id="" action="ppaction://media"/>
            <a:extLst>
              <a:ext uri="{FF2B5EF4-FFF2-40B4-BE49-F238E27FC236}">
                <a16:creationId xmlns:a16="http://schemas.microsoft.com/office/drawing/2014/main" id="{9FB4F51C-D3C5-65EF-1B68-783248752736}"/>
              </a:ext>
            </a:extLst>
          </p:cNvPr>
          <p:cNvPicPr>
            <a:picLocks noRot="1" noChangeAspect="1"/>
          </p:cNvPicPr>
          <p:nvPr>
            <a:videoFile r:link="rId1"/>
          </p:nvPr>
        </p:nvPicPr>
        <p:blipFill>
          <a:blip r:embed="rId4"/>
          <a:stretch>
            <a:fillRect/>
          </a:stretch>
        </p:blipFill>
        <p:spPr>
          <a:xfrm>
            <a:off x="13221999" y="3991122"/>
            <a:ext cx="8771731" cy="4956028"/>
          </a:xfrm>
          <a:prstGeom prst="rect">
            <a:avLst/>
          </a:prstGeom>
          <a:ln w="19050">
            <a:solidFill>
              <a:schemeClr val="bg2">
                <a:lumMod val="50000"/>
              </a:schemeClr>
            </a:solidFill>
          </a:ln>
        </p:spPr>
      </p:pic>
      <p:sp>
        <p:nvSpPr>
          <p:cNvPr id="8" name="TextBox 7">
            <a:extLst>
              <a:ext uri="{FF2B5EF4-FFF2-40B4-BE49-F238E27FC236}">
                <a16:creationId xmlns:a16="http://schemas.microsoft.com/office/drawing/2014/main" id="{83A5D3F9-106B-2BE7-71CB-AC857FCB2DB3}"/>
              </a:ext>
            </a:extLst>
          </p:cNvPr>
          <p:cNvSpPr txBox="1"/>
          <p:nvPr/>
        </p:nvSpPr>
        <p:spPr>
          <a:xfrm>
            <a:off x="13221999" y="9383343"/>
            <a:ext cx="8771731"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2800" b="1" cap="none" dirty="0">
                <a:solidFill>
                  <a:schemeClr val="tx1"/>
                </a:solidFill>
                <a:latin typeface="+mn-lt"/>
              </a:rPr>
              <a:t>Here’s a short video that brings these tips to life – just click on the image above to view.</a:t>
            </a:r>
            <a:br>
              <a:rPr lang="en-US" sz="2800" b="1" cap="none" dirty="0">
                <a:solidFill>
                  <a:schemeClr val="tx1"/>
                </a:solidFill>
                <a:latin typeface="+mn-lt"/>
              </a:rPr>
            </a:br>
            <a:r>
              <a:rPr lang="en-US" sz="2800" cap="none" dirty="0">
                <a:solidFill>
                  <a:schemeClr val="tx1"/>
                </a:solidFill>
                <a:latin typeface="+mn-lt"/>
              </a:rPr>
              <a:t>.</a:t>
            </a:r>
          </a:p>
        </p:txBody>
      </p:sp>
    </p:spTree>
    <p:extLst>
      <p:ext uri="{BB962C8B-B14F-4D97-AF65-F5344CB8AC3E}">
        <p14:creationId xmlns:p14="http://schemas.microsoft.com/office/powerpoint/2010/main" val="27978567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B95080-4F11-3947-FFE3-82092DF1129E}"/>
              </a:ext>
            </a:extLst>
          </p:cNvPr>
          <p:cNvSpPr>
            <a:spLocks noGrp="1"/>
          </p:cNvSpPr>
          <p:nvPr>
            <p:ph type="body" idx="10"/>
          </p:nvPr>
        </p:nvSpPr>
        <p:spPr>
          <a:xfrm>
            <a:off x="1219201" y="4675057"/>
            <a:ext cx="13715999" cy="7194348"/>
          </a:xfrm>
        </p:spPr>
        <p:txBody>
          <a:bodyPr numCol="1">
            <a:normAutofit/>
          </a:bodyPr>
          <a:lstStyle/>
          <a:p>
            <a:pPr>
              <a:buFont typeface="Arial" panose="020B0604020202020204" pitchFamily="34" charset="0"/>
              <a:buChar char="•"/>
            </a:pPr>
            <a:r>
              <a:rPr lang="en-US" sz="2500" dirty="0">
                <a:latin typeface="+mn-lt"/>
              </a:rPr>
              <a:t>This checking process that might be helpful:</a:t>
            </a:r>
          </a:p>
          <a:p>
            <a:pPr lvl="2">
              <a:buFont typeface="Courier New" panose="02070309020205020404" pitchFamily="49" charset="0"/>
              <a:buChar char="o"/>
            </a:pPr>
            <a:r>
              <a:rPr lang="en-US" sz="2500" dirty="0">
                <a:latin typeface="+mn-lt"/>
              </a:rPr>
              <a:t>Ask a strong writer or editor to proofread your case for spelling, grammar, logic flow errors, mathematical miscalculations, etc.</a:t>
            </a:r>
          </a:p>
          <a:p>
            <a:pPr lvl="2">
              <a:buFont typeface="Courier New" panose="02070309020205020404" pitchFamily="49" charset="0"/>
              <a:buChar char="o"/>
            </a:pPr>
            <a:r>
              <a:rPr lang="en-US" sz="2500" dirty="0">
                <a:latin typeface="+mn-lt"/>
              </a:rPr>
              <a:t>Share the case with someone who doesn't work on the project, brand, or even in the industry. Ask them what was unclear or where the case fell in interest.</a:t>
            </a:r>
          </a:p>
          <a:p>
            <a:pPr lvl="2">
              <a:buFont typeface="Courier New" panose="02070309020205020404" pitchFamily="49" charset="0"/>
              <a:buChar char="o"/>
            </a:pPr>
            <a:r>
              <a:rPr lang="en-US" sz="2500" dirty="0">
                <a:latin typeface="+mn-lt"/>
              </a:rPr>
              <a:t>Have senior team members on both the client and agency side review the case to ensure it’s well-rounded in context and personality. Collaborate with partner agencies.</a:t>
            </a:r>
          </a:p>
          <a:p>
            <a:pPr lvl="2">
              <a:buFont typeface="Courier New" panose="02070309020205020404" pitchFamily="49" charset="0"/>
              <a:buChar char="o"/>
            </a:pPr>
            <a:r>
              <a:rPr lang="en-US" sz="2500" dirty="0">
                <a:latin typeface="+mn-lt"/>
              </a:rPr>
              <a:t>Look for past Effie judges within your company, or other companies you work with, and ask them to review your entry. </a:t>
            </a:r>
          </a:p>
          <a:p>
            <a:pPr>
              <a:buFont typeface="Arial" panose="020B0604020202020204" pitchFamily="34" charset="0"/>
              <a:buChar char="•"/>
            </a:pPr>
            <a:r>
              <a:rPr lang="en-US" sz="2500" dirty="0">
                <a:latin typeface="+mn-lt"/>
              </a:rPr>
              <a:t>Think about what the judges might be skeptical of and make sure you address it. </a:t>
            </a:r>
          </a:p>
          <a:p>
            <a:pPr>
              <a:buFont typeface="Arial" panose="020B0604020202020204" pitchFamily="34" charset="0"/>
              <a:buChar char="•"/>
            </a:pPr>
            <a:r>
              <a:rPr lang="en-US" sz="2500" dirty="0">
                <a:latin typeface="+mn-lt"/>
              </a:rPr>
              <a:t>Review the formatting requirements and reasons for disqualification in the Entry Kit.</a:t>
            </a:r>
          </a:p>
          <a:p>
            <a:pPr>
              <a:buFont typeface="Arial" panose="020B0604020202020204" pitchFamily="34" charset="0"/>
              <a:buChar char="•"/>
            </a:pPr>
            <a:r>
              <a:rPr lang="en-US" sz="2500" dirty="0">
                <a:latin typeface="+mn-lt"/>
              </a:rPr>
              <a:t>Ensure all of the data throughout the entry includes a specific, verifiable source.</a:t>
            </a:r>
          </a:p>
          <a:p>
            <a:pPr>
              <a:buFont typeface="Arial" panose="020B0604020202020204" pitchFamily="34" charset="0"/>
              <a:buChar char="•"/>
            </a:pPr>
            <a:endParaRPr lang="en-US" sz="2500" dirty="0">
              <a:latin typeface="+mn-lt"/>
            </a:endParaRPr>
          </a:p>
          <a:p>
            <a:pPr lvl="2">
              <a:buFont typeface="Arial" panose="020B0604020202020204" pitchFamily="34" charset="0"/>
              <a:buChar char="•"/>
            </a:pPr>
            <a:endParaRPr lang="en-US" sz="2500" dirty="0">
              <a:latin typeface="+mn-lt"/>
            </a:endParaRPr>
          </a:p>
          <a:p>
            <a:pPr lvl="2">
              <a:buFont typeface="Arial" panose="020B0604020202020204" pitchFamily="34" charset="0"/>
              <a:buChar char="•"/>
            </a:pPr>
            <a:endParaRPr lang="en-US" sz="2500" dirty="0">
              <a:latin typeface="+mn-lt"/>
            </a:endParaRPr>
          </a:p>
        </p:txBody>
      </p:sp>
      <p:sp>
        <p:nvSpPr>
          <p:cNvPr id="6" name="object 2">
            <a:extLst>
              <a:ext uri="{FF2B5EF4-FFF2-40B4-BE49-F238E27FC236}">
                <a16:creationId xmlns:a16="http://schemas.microsoft.com/office/drawing/2014/main" id="{8B7B4AB0-E702-DBF2-D9FB-AFCF037E93EA}"/>
              </a:ext>
            </a:extLst>
          </p:cNvPr>
          <p:cNvSpPr txBox="1"/>
          <p:nvPr/>
        </p:nvSpPr>
        <p:spPr>
          <a:xfrm>
            <a:off x="16611601" y="6413598"/>
            <a:ext cx="6605743" cy="2400990"/>
          </a:xfrm>
          <a:prstGeom prst="rect">
            <a:avLst/>
          </a:prstGeom>
        </p:spPr>
        <p:txBody>
          <a:bodyPr vert="horz" wrap="square" lIns="0" tIns="60960" rIns="0" bIns="0" rtlCol="0">
            <a:noAutofit/>
          </a:bodyPr>
          <a:lstStyle/>
          <a:p>
            <a:pPr marL="25400" marR="274320">
              <a:spcBef>
                <a:spcPts val="480"/>
              </a:spcBef>
            </a:pPr>
            <a:r>
              <a:rPr lang="en-US" sz="2600" b="1" cap="none" dirty="0">
                <a:solidFill>
                  <a:schemeClr val="tx2"/>
                </a:solidFill>
                <a:latin typeface="+mj-lt"/>
                <a:cs typeface="Calibri"/>
              </a:rPr>
              <a:t>JUDGE ADVICE: </a:t>
            </a:r>
            <a:r>
              <a:rPr lang="en-US" sz="2600" cap="none" dirty="0">
                <a:latin typeface="+mj-lt"/>
                <a:cs typeface="Calibri"/>
              </a:rPr>
              <a:t>"Be extremely self-critical about the verbiage, story and length of your entry. The judges have limited time and are being asked to evaluate several different categories and cases. You must be succinct and draw the judge in, along with sharing the results you captured through the program.”</a:t>
            </a:r>
          </a:p>
        </p:txBody>
      </p:sp>
      <p:sp>
        <p:nvSpPr>
          <p:cNvPr id="9" name="Rectangle 8">
            <a:extLst>
              <a:ext uri="{FF2B5EF4-FFF2-40B4-BE49-F238E27FC236}">
                <a16:creationId xmlns:a16="http://schemas.microsoft.com/office/drawing/2014/main" id="{94EC9DE2-AA46-DF09-3640-C079E9C7D762}"/>
              </a:ext>
            </a:extLst>
          </p:cNvPr>
          <p:cNvSpPr/>
          <p:nvPr/>
        </p:nvSpPr>
        <p:spPr>
          <a:xfrm>
            <a:off x="16154401" y="6233247"/>
            <a:ext cx="7164544" cy="3520353"/>
          </a:xfrm>
          <a:prstGeom prst="rect">
            <a:avLst/>
          </a:prstGeom>
          <a:noFill/>
          <a:ln w="38100" cmpd="sng">
            <a:solidFill>
              <a:srgbClr val="946F1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solidFill>
                <a:srgbClr val="FFFFFF"/>
              </a:solidFill>
              <a:effectLst/>
              <a:uFillTx/>
              <a:latin typeface="Helvetica Neue Medium"/>
              <a:ea typeface="Helvetica Neue Medium"/>
              <a:cs typeface="Helvetica Neue Medium"/>
              <a:sym typeface="Helvetica Neue Medium"/>
            </a:endParaRPr>
          </a:p>
        </p:txBody>
      </p:sp>
      <p:sp>
        <p:nvSpPr>
          <p:cNvPr id="4" name="TextBox 3">
            <a:extLst>
              <a:ext uri="{FF2B5EF4-FFF2-40B4-BE49-F238E27FC236}">
                <a16:creationId xmlns:a16="http://schemas.microsoft.com/office/drawing/2014/main" id="{D1392F7C-5DED-1F09-2619-334A2A241BC9}"/>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Considerations before submitting your entry</a:t>
            </a:r>
          </a:p>
        </p:txBody>
      </p:sp>
      <p:sp>
        <p:nvSpPr>
          <p:cNvPr id="7" name="object 2">
            <a:extLst>
              <a:ext uri="{FF2B5EF4-FFF2-40B4-BE49-F238E27FC236}">
                <a16:creationId xmlns:a16="http://schemas.microsoft.com/office/drawing/2014/main" id="{660DBB0C-7CBE-4963-7DDB-2FC7D7483558}"/>
              </a:ext>
            </a:extLst>
          </p:cNvPr>
          <p:cNvSpPr txBox="1"/>
          <p:nvPr/>
        </p:nvSpPr>
        <p:spPr>
          <a:xfrm>
            <a:off x="16611601" y="10476014"/>
            <a:ext cx="6553198" cy="1759744"/>
          </a:xfrm>
          <a:prstGeom prst="rect">
            <a:avLst/>
          </a:prstGeom>
        </p:spPr>
        <p:txBody>
          <a:bodyPr vert="horz" wrap="square" lIns="0" tIns="60960" rIns="0" bIns="0" rtlCol="0">
            <a:noAutofit/>
          </a:bodyPr>
          <a:lstStyle/>
          <a:p>
            <a:pPr marL="25400" marR="274320">
              <a:spcBef>
                <a:spcPts val="480"/>
              </a:spcBef>
            </a:pPr>
            <a:r>
              <a:rPr lang="en-US" sz="2600" b="1" cap="none" dirty="0">
                <a:solidFill>
                  <a:schemeClr val="tx2"/>
                </a:solidFill>
                <a:latin typeface="+mj-lt"/>
                <a:cs typeface="Calibri"/>
              </a:rPr>
              <a:t>JUDGE ADVICE: </a:t>
            </a:r>
            <a:r>
              <a:rPr lang="en-US" sz="2600" cap="none" dirty="0">
                <a:solidFill>
                  <a:schemeClr val="tx2"/>
                </a:solidFill>
                <a:latin typeface="+mj-lt"/>
                <a:cs typeface="Calibri"/>
              </a:rPr>
              <a:t>"Craft your entry per category, instead of creating one case that fits all."</a:t>
            </a:r>
          </a:p>
        </p:txBody>
      </p:sp>
      <p:sp>
        <p:nvSpPr>
          <p:cNvPr id="10" name="Rectangle 9">
            <a:extLst>
              <a:ext uri="{FF2B5EF4-FFF2-40B4-BE49-F238E27FC236}">
                <a16:creationId xmlns:a16="http://schemas.microsoft.com/office/drawing/2014/main" id="{30EC0FC6-0F93-7DAC-A5D0-84479C8418FB}"/>
              </a:ext>
            </a:extLst>
          </p:cNvPr>
          <p:cNvSpPr/>
          <p:nvPr/>
        </p:nvSpPr>
        <p:spPr>
          <a:xfrm>
            <a:off x="16154401" y="10257744"/>
            <a:ext cx="7094585" cy="1759744"/>
          </a:xfrm>
          <a:prstGeom prst="rect">
            <a:avLst/>
          </a:prstGeom>
          <a:noFill/>
          <a:ln w="38100" cmpd="sng">
            <a:solidFill>
              <a:srgbClr val="946F1F"/>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solidFill>
                <a:srgbClr val="FFFFFF"/>
              </a:solidFill>
              <a:effectLst/>
              <a:uFillTx/>
              <a:latin typeface="Helvetica Neue Medium"/>
              <a:ea typeface="Helvetica Neue Medium"/>
              <a:cs typeface="Helvetica Neue Medium"/>
              <a:sym typeface="Helvetica Neue Medium"/>
            </a:endParaRPr>
          </a:p>
        </p:txBody>
      </p:sp>
      <p:sp>
        <p:nvSpPr>
          <p:cNvPr id="11" name="Text Placeholder 2">
            <a:extLst>
              <a:ext uri="{FF2B5EF4-FFF2-40B4-BE49-F238E27FC236}">
                <a16:creationId xmlns:a16="http://schemas.microsoft.com/office/drawing/2014/main" id="{8BE5499F-3FBC-9BC3-2673-A9A266731440}"/>
              </a:ext>
            </a:extLst>
          </p:cNvPr>
          <p:cNvSpPr txBox="1">
            <a:spLocks/>
          </p:cNvSpPr>
          <p:nvPr/>
        </p:nvSpPr>
        <p:spPr>
          <a:xfrm>
            <a:off x="1219200" y="3458256"/>
            <a:ext cx="21793197" cy="71943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numCol="1" spcCol="1028805">
            <a:normAutofit/>
          </a:bodyPr>
          <a:lstStyle>
            <a:lvl1pPr marL="571500" marR="0" indent="-571500" algn="l" defTabSz="825500" rtl="0" latinLnBrk="0">
              <a:lnSpc>
                <a:spcPct val="100000"/>
              </a:lnSpc>
              <a:spcBef>
                <a:spcPts val="1800"/>
              </a:spcBef>
              <a:spcAft>
                <a:spcPts val="0"/>
              </a:spcAft>
              <a:buClrTx/>
              <a:buSzPct val="90000"/>
              <a:buFontTx/>
              <a:buBlip>
                <a:blip r:embed="rId2"/>
              </a:buBlip>
              <a:tabLst/>
              <a:defRPr sz="4400" b="0" i="0" u="none" strike="noStrike" cap="none" spc="-50" baseline="0">
                <a:solidFill>
                  <a:srgbClr val="000000"/>
                </a:solidFill>
                <a:uFillTx/>
                <a:latin typeface="Avenir Next" panose="020B0503020202020204" pitchFamily="34" charset="0"/>
                <a:ea typeface="Avenir Next" panose="020B0503020202020204" pitchFamily="34" charset="0"/>
                <a:cs typeface="Avenir Next" panose="020B0503020202020204" pitchFamily="34" charset="0"/>
                <a:sym typeface="Avenir Book"/>
              </a:defRPr>
            </a:lvl1pPr>
            <a:lvl2pPr marL="1422400" marR="0" indent="-812800" algn="l" defTabSz="825500" rtl="0" latinLnBrk="0">
              <a:lnSpc>
                <a:spcPct val="100000"/>
              </a:lnSpc>
              <a:spcBef>
                <a:spcPts val="1800"/>
              </a:spcBef>
              <a:spcAft>
                <a:spcPts val="0"/>
              </a:spcAft>
              <a:buClrTx/>
              <a:buSzPct val="90000"/>
              <a:buFontTx/>
              <a:buBlip>
                <a:blip r:embed="rId2"/>
              </a:buBlip>
              <a:tabLst/>
              <a:defRPr sz="4400" b="0" i="0" u="none" strike="noStrike" cap="none" spc="-50" baseline="0">
                <a:solidFill>
                  <a:srgbClr val="000000"/>
                </a:solidFill>
                <a:uFillTx/>
                <a:latin typeface="Avenir Next" panose="020B0503020202020204" pitchFamily="34" charset="0"/>
                <a:ea typeface="Avenir Book"/>
                <a:cs typeface="Avenir Book"/>
                <a:sym typeface="Avenir Book"/>
              </a:defRPr>
            </a:lvl2pPr>
            <a:lvl3pPr marL="2032000" marR="0" indent="-812800" algn="l" defTabSz="825500" rtl="0" latinLnBrk="0">
              <a:lnSpc>
                <a:spcPct val="100000"/>
              </a:lnSpc>
              <a:spcBef>
                <a:spcPts val="1800"/>
              </a:spcBef>
              <a:spcAft>
                <a:spcPts val="0"/>
              </a:spcAft>
              <a:buClrTx/>
              <a:buSzPct val="90000"/>
              <a:buFontTx/>
              <a:buBlip>
                <a:blip r:embed="rId2"/>
              </a:buBlip>
              <a:tabLst/>
              <a:defRPr sz="4400" b="0" i="0" u="none" strike="noStrike" cap="none" spc="-50" baseline="0">
                <a:solidFill>
                  <a:srgbClr val="000000"/>
                </a:solidFill>
                <a:uFillTx/>
                <a:latin typeface="Avenir Next" panose="020B0503020202020204" pitchFamily="34" charset="0"/>
                <a:ea typeface="Avenir Book"/>
                <a:cs typeface="Avenir Book"/>
                <a:sym typeface="Avenir Book"/>
              </a:defRPr>
            </a:lvl3pPr>
            <a:lvl4pPr marL="2641600" marR="0" indent="-812800" algn="l" defTabSz="825500" rtl="0" latinLnBrk="0">
              <a:lnSpc>
                <a:spcPct val="100000"/>
              </a:lnSpc>
              <a:spcBef>
                <a:spcPts val="1800"/>
              </a:spcBef>
              <a:spcAft>
                <a:spcPts val="0"/>
              </a:spcAft>
              <a:buClrTx/>
              <a:buSzPct val="90000"/>
              <a:buFontTx/>
              <a:buBlip>
                <a:blip r:embed="rId2"/>
              </a:buBlip>
              <a:tabLst/>
              <a:defRPr sz="4400" b="0" i="0" u="none" strike="noStrike" cap="none" spc="-50" baseline="0">
                <a:solidFill>
                  <a:srgbClr val="000000"/>
                </a:solidFill>
                <a:uFillTx/>
                <a:latin typeface="Avenir Next" panose="020B0503020202020204" pitchFamily="34" charset="0"/>
                <a:ea typeface="Avenir Book"/>
                <a:cs typeface="Avenir Book"/>
                <a:sym typeface="Avenir Book"/>
              </a:defRPr>
            </a:lvl4pPr>
            <a:lvl5pPr marL="3251200" marR="0" indent="-812800" algn="l" defTabSz="825500" rtl="0" latinLnBrk="0">
              <a:lnSpc>
                <a:spcPct val="100000"/>
              </a:lnSpc>
              <a:spcBef>
                <a:spcPts val="1800"/>
              </a:spcBef>
              <a:spcAft>
                <a:spcPts val="0"/>
              </a:spcAft>
              <a:buClrTx/>
              <a:buSzPct val="90000"/>
              <a:buFontTx/>
              <a:buBlip>
                <a:blip r:embed="rId2"/>
              </a:buBlip>
              <a:tabLst/>
              <a:defRPr sz="4400" b="0" i="0" u="none" strike="noStrike" cap="none" spc="-50" baseline="0">
                <a:solidFill>
                  <a:srgbClr val="000000"/>
                </a:solidFill>
                <a:uFillTx/>
                <a:latin typeface="Avenir Next" panose="020B0503020202020204" pitchFamily="34" charset="0"/>
                <a:ea typeface="Avenir Book"/>
                <a:cs typeface="Avenir Book"/>
                <a:sym typeface="Avenir Book"/>
              </a:defRPr>
            </a:lvl5pPr>
            <a:lvl6pPr marL="38608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6pPr>
            <a:lvl7pPr marL="44704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7pPr>
            <a:lvl8pPr marL="50800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8pPr>
            <a:lvl9pPr marL="5689600" marR="0" indent="-812800" algn="l" defTabSz="825500" rtl="0" latinLnBrk="0">
              <a:lnSpc>
                <a:spcPct val="100000"/>
              </a:lnSpc>
              <a:spcBef>
                <a:spcPts val="1800"/>
              </a:spcBef>
              <a:spcAft>
                <a:spcPts val="0"/>
              </a:spcAft>
              <a:buClrTx/>
              <a:buSzPct val="40000"/>
              <a:buFontTx/>
              <a:buBlip>
                <a:blip r:embed="rId3"/>
              </a:buBlip>
              <a:tabLst/>
              <a:defRPr sz="6400" b="0" i="0" u="none" strike="noStrike" cap="none" spc="-64" baseline="0">
                <a:solidFill>
                  <a:srgbClr val="FFFFFF"/>
                </a:solidFill>
                <a:uFillTx/>
                <a:latin typeface="Avenir Book"/>
                <a:ea typeface="Avenir Book"/>
                <a:cs typeface="Avenir Book"/>
                <a:sym typeface="Avenir Book"/>
              </a:defRPr>
            </a:lvl9pPr>
          </a:lstStyle>
          <a:p>
            <a:pPr hangingPunct="1">
              <a:buFont typeface="Arial" panose="020B0604020202020204" pitchFamily="34" charset="0"/>
              <a:buChar char="•"/>
            </a:pPr>
            <a:r>
              <a:rPr lang="en-US" sz="2500" dirty="0">
                <a:latin typeface="+mn-lt"/>
              </a:rPr>
              <a:t>Judges will score your case in the context of the category definition. It should be clear to the judges why your work is award-worthy in this Effie entry category, so keep the category definition in mind. </a:t>
            </a:r>
            <a:r>
              <a:rPr lang="en-US" sz="2500" dirty="0">
                <a:solidFill>
                  <a:schemeClr val="tx2"/>
                </a:solidFill>
                <a:latin typeface="+mn-lt"/>
                <a:cs typeface="Calibri"/>
              </a:rPr>
              <a:t>Some categories require specific information to be included in the entry, and judges will deduct points if this information isn’t included.</a:t>
            </a:r>
            <a:endParaRPr lang="en-US" sz="2500" dirty="0">
              <a:latin typeface="+mn-lt"/>
            </a:endParaRPr>
          </a:p>
        </p:txBody>
      </p:sp>
    </p:spTree>
    <p:extLst>
      <p:ext uri="{BB962C8B-B14F-4D97-AF65-F5344CB8AC3E}">
        <p14:creationId xmlns:p14="http://schemas.microsoft.com/office/powerpoint/2010/main" val="14782048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749D7-E446-C2B3-3C03-0A0EDEDC2965}"/>
              </a:ext>
            </a:extLst>
          </p:cNvPr>
          <p:cNvSpPr>
            <a:spLocks noGrp="1"/>
          </p:cNvSpPr>
          <p:nvPr>
            <p:ph type="title"/>
          </p:nvPr>
        </p:nvSpPr>
        <p:spPr>
          <a:xfrm>
            <a:off x="1955016" y="7286240"/>
            <a:ext cx="10236984" cy="1592289"/>
          </a:xfrm>
        </p:spPr>
        <p:txBody>
          <a:bodyPr>
            <a:normAutofit/>
          </a:bodyPr>
          <a:lstStyle/>
          <a:p>
            <a:r>
              <a:rPr lang="en-US" sz="8000" dirty="0">
                <a:latin typeface="+mj-lt"/>
              </a:rPr>
              <a:t>Entry form guidance</a:t>
            </a:r>
          </a:p>
        </p:txBody>
      </p:sp>
      <p:sp>
        <p:nvSpPr>
          <p:cNvPr id="3" name="Title 1">
            <a:extLst>
              <a:ext uri="{FF2B5EF4-FFF2-40B4-BE49-F238E27FC236}">
                <a16:creationId xmlns:a16="http://schemas.microsoft.com/office/drawing/2014/main" id="{DAA4DBB6-FF9D-EE65-B25C-8E243761D492}"/>
              </a:ext>
            </a:extLst>
          </p:cNvPr>
          <p:cNvSpPr txBox="1">
            <a:spLocks/>
          </p:cNvSpPr>
          <p:nvPr/>
        </p:nvSpPr>
        <p:spPr>
          <a:xfrm>
            <a:off x="1955016" y="10951862"/>
            <a:ext cx="9114037" cy="1592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latinLnBrk="0">
              <a:lnSpc>
                <a:spcPct val="100000"/>
              </a:lnSpc>
              <a:spcBef>
                <a:spcPts val="0"/>
              </a:spcBef>
              <a:spcAft>
                <a:spcPts val="0"/>
              </a:spcAft>
              <a:buClrTx/>
              <a:buSzTx/>
              <a:buFontTx/>
              <a:buNone/>
              <a:tabLst/>
              <a:defRPr sz="6600" b="0" i="0" u="none" strike="noStrike" cap="none" spc="-171" baseline="0">
                <a:solidFill>
                  <a:srgbClr val="907030"/>
                </a:solidFill>
                <a:uFillTx/>
                <a:latin typeface="ITC Avant Garde Pro Bk" panose="020B0502020202020204" pitchFamily="34" charset="77"/>
                <a:ea typeface="+mn-ea"/>
                <a:cs typeface="+mn-cs"/>
                <a:sym typeface="ITC Avant Garde Gothic CE Book"/>
              </a:defRPr>
            </a:lvl1pPr>
            <a:lvl2pPr marL="0" marR="0" indent="4572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2pPr>
            <a:lvl3pPr marL="0" marR="0" indent="9144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3pPr>
            <a:lvl4pPr marL="0" marR="0" indent="13716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4pPr>
            <a:lvl5pPr marL="0" marR="0" indent="18288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5pPr>
            <a:lvl6pPr marL="0" marR="0" indent="22860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6pPr>
            <a:lvl7pPr marL="0" marR="0" indent="27432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7pPr>
            <a:lvl8pPr marL="0" marR="0" indent="32004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8pPr>
            <a:lvl9pPr marL="0" marR="0" indent="3657600" algn="l" defTabSz="2438338" latinLnBrk="0">
              <a:lnSpc>
                <a:spcPct val="100000"/>
              </a:lnSpc>
              <a:spcBef>
                <a:spcPts val="0"/>
              </a:spcBef>
              <a:spcAft>
                <a:spcPts val="0"/>
              </a:spcAft>
              <a:buClrTx/>
              <a:buSzTx/>
              <a:buFontTx/>
              <a:buNone/>
              <a:tabLst/>
              <a:defRPr sz="5800" b="0" i="0" u="none" strike="noStrike" cap="none" spc="-116" baseline="0">
                <a:solidFill>
                  <a:srgbClr val="907030"/>
                </a:solidFill>
                <a:uFillTx/>
                <a:latin typeface="+mn-lt"/>
                <a:ea typeface="+mn-ea"/>
                <a:cs typeface="+mn-cs"/>
                <a:sym typeface="ITC Avant Garde Gothic CE Book"/>
              </a:defRPr>
            </a:lvl9pPr>
          </a:lstStyle>
          <a:p>
            <a:pPr hangingPunct="1"/>
            <a:r>
              <a:rPr lang="en-US" sz="4000" dirty="0">
                <a:solidFill>
                  <a:schemeClr val="accent4"/>
                </a:solidFill>
                <a:latin typeface="+mj-lt"/>
              </a:rPr>
              <a:t>It might be helpful to review this section alongside pages 16-20 in the Entry Kit</a:t>
            </a:r>
          </a:p>
        </p:txBody>
      </p:sp>
    </p:spTree>
    <p:extLst>
      <p:ext uri="{BB962C8B-B14F-4D97-AF65-F5344CB8AC3E}">
        <p14:creationId xmlns:p14="http://schemas.microsoft.com/office/powerpoint/2010/main" val="249631333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7990199" cy="756687"/>
          </a:xfrm>
        </p:spPr>
        <p:txBody>
          <a:bodyPr>
            <a:normAutofit/>
          </a:bodyPr>
          <a:lstStyle/>
          <a:p>
            <a:r>
              <a:rPr lang="en-US" sz="3200" b="1" dirty="0">
                <a:solidFill>
                  <a:schemeClr val="tx2"/>
                </a:solidFill>
              </a:rPr>
              <a:t>QUESTIONS 1A-1B</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5923325"/>
          </a:xfrm>
          <a:prstGeom prst="rect">
            <a:avLst/>
          </a:prstGeom>
        </p:spPr>
        <p:txBody>
          <a:bodyPr vert="horz" wrap="square" lIns="0" tIns="60960" rIns="0" bIns="0" rtlCol="0">
            <a:noAutofit/>
          </a:bodyPr>
          <a:lstStyle/>
          <a:p>
            <a:pPr marL="25400" marR="274320">
              <a:spcBef>
                <a:spcPts val="480"/>
              </a:spcBef>
            </a:pPr>
            <a:r>
              <a:rPr lang="en-US" sz="2500" cap="none" dirty="0">
                <a:solidFill>
                  <a:schemeClr val="tx2"/>
                </a:solidFill>
                <a:latin typeface="+mn-lt"/>
                <a:cs typeface="Calibri"/>
              </a:rPr>
              <a:t>This section is the glue that shapes the other elements of the case. It will be assessed for both suitability and ambitiousness of the strategic challenge. </a:t>
            </a:r>
          </a:p>
          <a:p>
            <a:pPr marL="25400" marR="274320">
              <a:spcBef>
                <a:spcPts val="480"/>
              </a:spcBef>
            </a:pPr>
            <a:endParaRPr lang="en-US" sz="2500" cap="none" dirty="0">
              <a:solidFill>
                <a:schemeClr val="tx2"/>
              </a:solidFill>
              <a:latin typeface="+mn-lt"/>
              <a:cs typeface="Calibri"/>
            </a:endParaRPr>
          </a:p>
          <a:p>
            <a:pPr marL="25400" marR="274320">
              <a:spcBef>
                <a:spcPts val="480"/>
              </a:spcBef>
            </a:pPr>
            <a:r>
              <a:rPr lang="en-US" sz="2500" b="1" cap="none" dirty="0">
                <a:solidFill>
                  <a:schemeClr val="tx2"/>
                </a:solidFill>
                <a:latin typeface="+mn-lt"/>
                <a:cs typeface="Calibri"/>
              </a:rPr>
              <a:t>Keep in mind that judges are looking for: </a:t>
            </a:r>
          </a:p>
          <a:p>
            <a:pPr marL="342900" indent="-342900">
              <a:lnSpc>
                <a:spcPct val="200000"/>
              </a:lnSpc>
              <a:buFont typeface="Arial" panose="020B0604020202020204" pitchFamily="34" charset="0"/>
              <a:buChar char="•"/>
            </a:pPr>
            <a:r>
              <a:rPr lang="en-US" sz="2500" cap="none" dirty="0">
                <a:solidFill>
                  <a:schemeClr val="tx2"/>
                </a:solidFill>
                <a:latin typeface="+mn-lt"/>
              </a:rPr>
              <a:t>Context that clearly frames the situation and the category, especially what success looks like in that particular area or industry.</a:t>
            </a:r>
          </a:p>
          <a:p>
            <a:pPr marL="342900" indent="-342900">
              <a:lnSpc>
                <a:spcPct val="200000"/>
              </a:lnSpc>
              <a:buFont typeface="Arial" panose="020B0604020202020204" pitchFamily="34" charset="0"/>
              <a:buChar char="•"/>
            </a:pPr>
            <a:r>
              <a:rPr lang="en-US" sz="2500" cap="none" dirty="0">
                <a:solidFill>
                  <a:schemeClr val="tx2"/>
                </a:solidFill>
                <a:latin typeface="+mn-lt"/>
              </a:rPr>
              <a:t>The challenges of the marketing goal(s) in relation to the category, competitors, the brand's history, and/or marketplace issues or trends.</a:t>
            </a:r>
          </a:p>
          <a:p>
            <a:pPr marL="342900" indent="-342900">
              <a:lnSpc>
                <a:spcPct val="200000"/>
              </a:lnSpc>
              <a:buFont typeface="Arial" panose="020B0604020202020204" pitchFamily="34" charset="0"/>
              <a:buChar char="•"/>
            </a:pPr>
            <a:r>
              <a:rPr lang="en-US" sz="2500" cap="none" dirty="0">
                <a:solidFill>
                  <a:schemeClr val="tx2"/>
                </a:solidFill>
                <a:latin typeface="+mn-lt"/>
              </a:rPr>
              <a:t>Clear objectives &amp; KPIs that relate to the business challenge and are not retrofitted to match the results of the case.</a:t>
            </a:r>
          </a:p>
          <a:p>
            <a:pPr marL="342900" indent="-342900">
              <a:lnSpc>
                <a:spcPct val="200000"/>
              </a:lnSpc>
              <a:buFont typeface="Arial" panose="020B0604020202020204" pitchFamily="34" charset="0"/>
              <a:buChar char="•"/>
            </a:pPr>
            <a:r>
              <a:rPr lang="en-US" sz="2500" cap="none" dirty="0">
                <a:solidFill>
                  <a:schemeClr val="tx2"/>
                </a:solidFill>
                <a:latin typeface="+mn-lt"/>
              </a:rPr>
              <a:t>Explanation of the significance of the objectives to the brand/business/cause.</a:t>
            </a:r>
          </a:p>
          <a:p>
            <a:pPr>
              <a:buFont typeface="Arial" panose="020B0604020202020204" pitchFamily="34" charset="0"/>
              <a:buChar char="•"/>
            </a:pPr>
            <a:endParaRPr lang="en-US" sz="2500" cap="none" dirty="0">
              <a:solidFill>
                <a:schemeClr val="tx2"/>
              </a:solidFill>
              <a:latin typeface="+mn-lt"/>
            </a:endParaRPr>
          </a:p>
          <a:p>
            <a:r>
              <a:rPr lang="en-US" sz="2500" cap="none" dirty="0">
                <a:solidFill>
                  <a:schemeClr val="tx2"/>
                </a:solidFill>
                <a:latin typeface="+mn-lt"/>
                <a:cs typeface="Calibri"/>
              </a:rPr>
              <a:t>Judges often say that if this section is weak, the entire entry weakens because the context is needed to understand how big the idea was and how profound the results were. Judges may not be familiar with your brand or category, so use this section to give them this background. </a:t>
            </a:r>
          </a:p>
          <a:p>
            <a:pPr>
              <a:buFont typeface="Arial" panose="020B0604020202020204" pitchFamily="34" charset="0"/>
              <a:buChar char="•"/>
            </a:pPr>
            <a:endParaRPr lang="en-US" sz="2500" cap="none" dirty="0">
              <a:solidFill>
                <a:schemeClr val="tx2"/>
              </a:solidFill>
              <a:latin typeface="+mn-lt"/>
            </a:endParaRPr>
          </a:p>
          <a:p>
            <a:pPr marL="25400" marR="274320">
              <a:spcBef>
                <a:spcPts val="480"/>
              </a:spcBef>
            </a:pPr>
            <a:endParaRPr lang="en-US" sz="2500" cap="none" dirty="0">
              <a:solidFill>
                <a:schemeClr val="tx2"/>
              </a:solidFill>
              <a:latin typeface="+mn-lt"/>
              <a:cs typeface="Calibri"/>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1: Challenge, Context, &amp; Objectives</a:t>
            </a:r>
          </a:p>
        </p:txBody>
      </p:sp>
    </p:spTree>
    <p:extLst>
      <p:ext uri="{BB962C8B-B14F-4D97-AF65-F5344CB8AC3E}">
        <p14:creationId xmlns:p14="http://schemas.microsoft.com/office/powerpoint/2010/main" val="315189984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6161-42C8-1A67-3F87-878071517216}"/>
              </a:ext>
            </a:extLst>
          </p:cNvPr>
          <p:cNvSpPr>
            <a:spLocks noGrp="1"/>
          </p:cNvSpPr>
          <p:nvPr>
            <p:ph type="title"/>
          </p:nvPr>
        </p:nvSpPr>
        <p:spPr>
          <a:xfrm>
            <a:off x="1187458" y="3396685"/>
            <a:ext cx="7990199" cy="756687"/>
          </a:xfrm>
        </p:spPr>
        <p:txBody>
          <a:bodyPr>
            <a:normAutofit/>
          </a:bodyPr>
          <a:lstStyle/>
          <a:p>
            <a:r>
              <a:rPr lang="en-US" sz="3200" b="1" dirty="0">
                <a:solidFill>
                  <a:schemeClr val="tx2"/>
                </a:solidFill>
              </a:rPr>
              <a:t>QUESTIONS 1A-1B</a:t>
            </a:r>
          </a:p>
        </p:txBody>
      </p:sp>
      <p:sp>
        <p:nvSpPr>
          <p:cNvPr id="6" name="object 2">
            <a:extLst>
              <a:ext uri="{FF2B5EF4-FFF2-40B4-BE49-F238E27FC236}">
                <a16:creationId xmlns:a16="http://schemas.microsoft.com/office/drawing/2014/main" id="{8B7B4AB0-E702-DBF2-D9FB-AFCF037E93EA}"/>
              </a:ext>
            </a:extLst>
          </p:cNvPr>
          <p:cNvSpPr txBox="1"/>
          <p:nvPr/>
        </p:nvSpPr>
        <p:spPr>
          <a:xfrm>
            <a:off x="1219200" y="4552853"/>
            <a:ext cx="20204689" cy="6997463"/>
          </a:xfrm>
          <a:prstGeom prst="rect">
            <a:avLst/>
          </a:prstGeom>
        </p:spPr>
        <p:txBody>
          <a:bodyPr vert="horz" wrap="square" lIns="0" tIns="60960" rIns="0" bIns="0" rtlCol="0">
            <a:noAutofit/>
          </a:bodyPr>
          <a:lstStyle/>
          <a:p>
            <a:pPr marL="25400" marR="274320">
              <a:spcBef>
                <a:spcPts val="480"/>
              </a:spcBef>
            </a:pPr>
            <a:r>
              <a:rPr lang="en-US" sz="3200" b="1" cap="none" dirty="0">
                <a:solidFill>
                  <a:schemeClr val="tx2"/>
                </a:solidFill>
                <a:latin typeface="+mj-lt"/>
                <a:cs typeface="Calibri"/>
              </a:rPr>
              <a:t>JUDGES’ ADVICE</a:t>
            </a:r>
          </a:p>
          <a:p>
            <a:pPr marL="25400" marR="274320">
              <a:spcBef>
                <a:spcPts val="480"/>
              </a:spcBef>
            </a:pPr>
            <a:endParaRPr lang="en-US" sz="2800" b="1" cap="none" dirty="0">
              <a:solidFill>
                <a:srgbClr val="946F1F"/>
              </a:solidFill>
              <a:latin typeface="+mj-lt"/>
              <a:cs typeface="Calibri"/>
            </a:endParaRPr>
          </a:p>
          <a:p>
            <a:pPr marL="25400" marR="274320">
              <a:spcBef>
                <a:spcPts val="480"/>
              </a:spcBef>
            </a:pPr>
            <a:r>
              <a:rPr lang="en-US" sz="2600" b="1" cap="none" dirty="0">
                <a:solidFill>
                  <a:srgbClr val="946F1F"/>
                </a:solidFill>
                <a:latin typeface="+mj-lt"/>
                <a:cs typeface="Calibri"/>
              </a:rPr>
              <a:t>“The best cases clearly articulated the challenge for the brand, the category and competitive landscape, and what the overall goals were. They also had KPIs that aligned well to that challenge that were clearly not retro-fitted to the resulting outcome"</a:t>
            </a:r>
          </a:p>
          <a:p>
            <a:pPr marL="25400" marR="274320">
              <a:spcBef>
                <a:spcPts val="480"/>
              </a:spcBef>
            </a:pPr>
            <a:endParaRPr lang="en-US" sz="2600" cap="none" dirty="0">
              <a:latin typeface="+mj-lt"/>
              <a:cs typeface="Calibri"/>
            </a:endParaRPr>
          </a:p>
          <a:p>
            <a:pPr marL="25400" marR="274320">
              <a:spcBef>
                <a:spcPts val="480"/>
              </a:spcBef>
            </a:pPr>
            <a:r>
              <a:rPr lang="en-US" sz="2600" b="1" cap="none" dirty="0">
                <a:solidFill>
                  <a:schemeClr val="tx2"/>
                </a:solidFill>
                <a:latin typeface="+mj-lt"/>
                <a:cs typeface="Calibri"/>
              </a:rPr>
              <a:t>“Make sure the objectives are clearly defined. If awareness is the goal, what lift were you looking for and from where to where? Leaving the goal broad makes it hard to give credit for the difficulty of the challenge”</a:t>
            </a:r>
          </a:p>
          <a:p>
            <a:pPr marL="25400" marR="274320">
              <a:spcBef>
                <a:spcPts val="480"/>
              </a:spcBef>
            </a:pP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“Share the context completely so judges understand the situation fully. Ensure that the difficulty in achieving the goal is clear and mitigate the impact of activity outside of the campaign”</a:t>
            </a:r>
          </a:p>
          <a:p>
            <a:pPr marL="25400" marR="274320">
              <a:spcBef>
                <a:spcPts val="480"/>
              </a:spcBef>
            </a:pPr>
            <a:endParaRPr lang="en-US" sz="2600" b="1" cap="none" dirty="0">
              <a:latin typeface="+mj-lt"/>
              <a:cs typeface="Calibri"/>
            </a:endParaRPr>
          </a:p>
          <a:p>
            <a:pPr marL="25400" marR="274320">
              <a:spcBef>
                <a:spcPts val="480"/>
              </a:spcBef>
            </a:pPr>
            <a:r>
              <a:rPr lang="en-US" sz="2600" b="1" cap="none" dirty="0">
                <a:solidFill>
                  <a:schemeClr val="tx2"/>
                </a:solidFill>
                <a:latin typeface="+mj-lt"/>
                <a:cs typeface="Calibri"/>
              </a:rPr>
              <a:t>“Be SPECIFIC and measurable with your objectives. Help the judges understand the context of that goal/objective”</a:t>
            </a:r>
          </a:p>
          <a:p>
            <a:pPr marL="25400" marR="274320">
              <a:spcBef>
                <a:spcPts val="480"/>
              </a:spcBef>
            </a:pPr>
            <a:endParaRPr lang="en-US" sz="2600" b="1" cap="none" dirty="0">
              <a:latin typeface="+mj-lt"/>
              <a:cs typeface="Calibri"/>
            </a:endParaRPr>
          </a:p>
          <a:p>
            <a:pPr marL="25400" marR="274320">
              <a:spcBef>
                <a:spcPts val="480"/>
              </a:spcBef>
            </a:pPr>
            <a:r>
              <a:rPr lang="en-US" sz="2600" b="1" cap="none" dirty="0">
                <a:solidFill>
                  <a:srgbClr val="946F1F"/>
                </a:solidFill>
                <a:latin typeface="+mj-lt"/>
                <a:cs typeface="Calibri"/>
              </a:rPr>
              <a:t>“Set measurable objectives to help evaluate if the results were actually good, great or just okay.”</a:t>
            </a:r>
          </a:p>
          <a:p>
            <a:pPr marL="25400" marR="274320">
              <a:spcBef>
                <a:spcPts val="480"/>
              </a:spcBef>
            </a:pPr>
            <a:endParaRPr lang="en-US" sz="2500" cap="none" dirty="0">
              <a:solidFill>
                <a:schemeClr val="tx2"/>
              </a:solidFill>
              <a:latin typeface="+mn-lt"/>
              <a:cs typeface="Calibri"/>
            </a:endParaRPr>
          </a:p>
        </p:txBody>
      </p:sp>
      <p:sp>
        <p:nvSpPr>
          <p:cNvPr id="4" name="object 2">
            <a:extLst>
              <a:ext uri="{FF2B5EF4-FFF2-40B4-BE49-F238E27FC236}">
                <a16:creationId xmlns:a16="http://schemas.microsoft.com/office/drawing/2014/main" id="{40B37427-1055-5748-7F78-01F9FBC5E3B0}"/>
              </a:ext>
            </a:extLst>
          </p:cNvPr>
          <p:cNvSpPr txBox="1"/>
          <p:nvPr/>
        </p:nvSpPr>
        <p:spPr>
          <a:xfrm>
            <a:off x="1187458" y="9163147"/>
            <a:ext cx="20204689" cy="1751934"/>
          </a:xfrm>
          <a:prstGeom prst="rect">
            <a:avLst/>
          </a:prstGeom>
        </p:spPr>
        <p:txBody>
          <a:bodyPr vert="horz" wrap="square" lIns="0" tIns="60960" rIns="0" bIns="0" rtlCol="0">
            <a:noAutofit/>
          </a:bodyPr>
          <a:lstStyle/>
          <a:p>
            <a:pPr marL="25400" marR="274320">
              <a:spcBef>
                <a:spcPts val="480"/>
              </a:spcBef>
            </a:pPr>
            <a:endParaRPr lang="en-US" sz="2500" cap="none" dirty="0">
              <a:latin typeface="+mj-lt"/>
              <a:cs typeface="Calibri"/>
            </a:endParaRPr>
          </a:p>
        </p:txBody>
      </p:sp>
      <p:sp>
        <p:nvSpPr>
          <p:cNvPr id="5" name="TextBox 4">
            <a:extLst>
              <a:ext uri="{FF2B5EF4-FFF2-40B4-BE49-F238E27FC236}">
                <a16:creationId xmlns:a16="http://schemas.microsoft.com/office/drawing/2014/main" id="{A8DB3260-2637-307F-8926-5F556FB3D9DA}"/>
              </a:ext>
            </a:extLst>
          </p:cNvPr>
          <p:cNvSpPr txBox="1"/>
          <p:nvPr/>
        </p:nvSpPr>
        <p:spPr>
          <a:xfrm>
            <a:off x="1219200" y="1307866"/>
            <a:ext cx="16367701"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2438369"/>
            <a:r>
              <a:rPr lang="en-US" sz="5400" b="1" cap="none" dirty="0">
                <a:solidFill>
                  <a:srgbClr val="946F1F"/>
                </a:solidFill>
                <a:latin typeface="+mj-ea"/>
                <a:ea typeface="+mj-ea"/>
                <a:cs typeface="+mj-cs"/>
              </a:rPr>
              <a:t>Scoring Section 1: Challenge, Context, &amp; Objectives</a:t>
            </a:r>
          </a:p>
        </p:txBody>
      </p:sp>
    </p:spTree>
    <p:extLst>
      <p:ext uri="{BB962C8B-B14F-4D97-AF65-F5344CB8AC3E}">
        <p14:creationId xmlns:p14="http://schemas.microsoft.com/office/powerpoint/2010/main" val="1514075882"/>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1_BasicWhite">
  <a:themeElements>
    <a:clrScheme name="EFFIE_COLOUR_PALETTE">
      <a:dk1>
        <a:srgbClr val="907030"/>
      </a:dk1>
      <a:lt1>
        <a:srgbClr val="907030"/>
      </a:lt1>
      <a:dk2>
        <a:srgbClr val="000402"/>
      </a:dk2>
      <a:lt2>
        <a:srgbClr val="9EA5AC"/>
      </a:lt2>
      <a:accent1>
        <a:srgbClr val="907030"/>
      </a:accent1>
      <a:accent2>
        <a:srgbClr val="9DA4AB"/>
      </a:accent2>
      <a:accent3>
        <a:srgbClr val="954828"/>
      </a:accent3>
      <a:accent4>
        <a:srgbClr val="FFFFFF"/>
      </a:accent4>
      <a:accent5>
        <a:srgbClr val="1C2EBF"/>
      </a:accent5>
      <a:accent6>
        <a:srgbClr val="FF3B00"/>
      </a:accent6>
      <a:hlink>
        <a:srgbClr val="1C2EBF"/>
      </a:hlink>
      <a:folHlink>
        <a:srgbClr val="9EA5AC"/>
      </a:folHlink>
    </a:clrScheme>
    <a:fontScheme name="21_BasicWhite">
      <a:majorFont>
        <a:latin typeface="ITC Avant Garde Gothic CE Book"/>
        <a:ea typeface="ITC Avant Garde Gothic CE Book"/>
        <a:cs typeface="ITC Avant Garde Gothic CE Book"/>
      </a:majorFont>
      <a:minorFont>
        <a:latin typeface="ITC Avant Garde Gothic CE Book"/>
        <a:ea typeface="ITC Avant Garde Gothic CE Book"/>
        <a:cs typeface="ITC Avant Garde Gothic CE Boo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stretch>
            <a:fillRect/>
          </a:stretch>
        </a:blipFill>
        <a:ln w="635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90703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TESTING" id="{8AA548B5-3409-C449-89AE-4FC13DFE2616}" vid="{0D123448-4FC0-FC4B-AFDB-76BBF8E07682}"/>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ITC Avant Garde Gothic CE Book"/>
        <a:ea typeface="ITC Avant Garde Gothic CE Book"/>
        <a:cs typeface="ITC Avant Garde Gothic CE Book"/>
      </a:majorFont>
      <a:minorFont>
        <a:latin typeface="ITC Avant Garde Gothic CE Book"/>
        <a:ea typeface="ITC Avant Garde Gothic CE Book"/>
        <a:cs typeface="ITC Avant Garde Gothic CE Book"/>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stretch>
            <a:fillRect/>
          </a:stretch>
        </a:blipFill>
        <a:ln w="635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90703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100000"/>
          </a:lnSpc>
          <a:spcBef>
            <a:spcPts val="0"/>
          </a:spcBef>
          <a:spcAft>
            <a:spcPts val="0"/>
          </a:spcAft>
          <a:buClrTx/>
          <a:buSzTx/>
          <a:buFontTx/>
          <a:buNone/>
          <a:tabLst/>
          <a:defRPr kumimoji="0" sz="1800" b="0" i="0" u="none" strike="noStrike" cap="all" spc="0" normalizeH="0" baseline="0">
            <a:ln>
              <a:noFill/>
            </a:ln>
            <a:solidFill>
              <a:srgbClr val="5E5E5E"/>
            </a:solidFill>
            <a:effectLst/>
            <a:uFillTx/>
            <a:latin typeface="Avenir Heavy"/>
            <a:ea typeface="Avenir Heavy"/>
            <a:cs typeface="Avenir Heavy"/>
            <a:sym typeface="Avenir Heavy"/>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38af4f3-9644-46d5-83d7-61134c8fb4c0" xsi:nil="true"/>
    <lcf76f155ced4ddcb4097134ff3c332f xmlns="f2b6a8cd-1bc9-4a83-bc71-fe3ed32043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235E6B0329136499C8DC036999190D4" ma:contentTypeVersion="22" ma:contentTypeDescription="Create a new document." ma:contentTypeScope="" ma:versionID="155efadc91cf2dd32788051c78818df8">
  <xsd:schema xmlns:xsd="http://www.w3.org/2001/XMLSchema" xmlns:xs="http://www.w3.org/2001/XMLSchema" xmlns:p="http://schemas.microsoft.com/office/2006/metadata/properties" xmlns:ns2="f2b6a8cd-1bc9-4a83-bc71-fe3ed32043d4" xmlns:ns3="738af4f3-9644-46d5-83d7-61134c8fb4c0" targetNamespace="http://schemas.microsoft.com/office/2006/metadata/properties" ma:root="true" ma:fieldsID="fda7bd5bc2c0e0c3f1217cefa2637471" ns2:_="" ns3:_="">
    <xsd:import namespace="f2b6a8cd-1bc9-4a83-bc71-fe3ed32043d4"/>
    <xsd:import namespace="738af4f3-9644-46d5-83d7-61134c8fb4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b6a8cd-1bc9-4a83-bc71-fe3ed32043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609efc7-97c4-4265-8a72-fed894b355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8af4f3-9644-46d5-83d7-61134c8fb4c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8a905ee-c6a7-463f-86f5-a8acace2d29b}" ma:internalName="TaxCatchAll" ma:showField="CatchAllData" ma:web="738af4f3-9644-46d5-83d7-61134c8fb4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693CF5-872E-4704-AF63-8EE3E1478F29}">
  <ds:schemaRefs>
    <ds:schemaRef ds:uri="http://purl.org/dc/elements/1.1/"/>
    <ds:schemaRef ds:uri="738af4f3-9644-46d5-83d7-61134c8fb4c0"/>
    <ds:schemaRef ds:uri="http://schemas.openxmlformats.org/package/2006/metadata/core-properties"/>
    <ds:schemaRef ds:uri="http://www.w3.org/XML/1998/namespace"/>
    <ds:schemaRef ds:uri="http://purl.org/dc/terms/"/>
    <ds:schemaRef ds:uri="http://schemas.microsoft.com/office/2006/documentManagement/types"/>
    <ds:schemaRef ds:uri="http://schemas.microsoft.com/office/infopath/2007/PartnerControls"/>
    <ds:schemaRef ds:uri="f2b6a8cd-1bc9-4a83-bc71-fe3ed32043d4"/>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5792F9E-B184-4695-A85A-BF576AF7BF38}">
  <ds:schemaRefs>
    <ds:schemaRef ds:uri="http://schemas.microsoft.com/sharepoint/v3/contenttype/forms"/>
  </ds:schemaRefs>
</ds:datastoreItem>
</file>

<file path=customXml/itemProps3.xml><?xml version="1.0" encoding="utf-8"?>
<ds:datastoreItem xmlns:ds="http://schemas.openxmlformats.org/officeDocument/2006/customXml" ds:itemID="{95A550CA-DAB6-439D-88E0-3A17BAA63E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b6a8cd-1bc9-4a83-bc71-fe3ed32043d4"/>
    <ds:schemaRef ds:uri="738af4f3-9644-46d5-83d7-61134c8fb4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5244</TotalTime>
  <Words>4045</Words>
  <Application>Microsoft Macintosh PowerPoint</Application>
  <PresentationFormat>Custom</PresentationFormat>
  <Paragraphs>328</Paragraphs>
  <Slides>26</Slides>
  <Notes>5</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Avenir Light</vt:lpstr>
      <vt:lpstr>Avenir Next Medium</vt:lpstr>
      <vt:lpstr>Helvetica Neue</vt:lpstr>
      <vt:lpstr>-webkit-standard</vt:lpstr>
      <vt:lpstr>Arial</vt:lpstr>
      <vt:lpstr>Avenir Next Demi Bold</vt:lpstr>
      <vt:lpstr>ITC Avant Garde Pro Bk</vt:lpstr>
      <vt:lpstr>Helvetica Neue Medium</vt:lpstr>
      <vt:lpstr>Avenir Next</vt:lpstr>
      <vt:lpstr>Avenir Heavy</vt:lpstr>
      <vt:lpstr>Courier New</vt:lpstr>
      <vt:lpstr>Arial</vt:lpstr>
      <vt:lpstr>ITC Avant Garde Pro Md</vt:lpstr>
      <vt:lpstr>Avenir Book</vt:lpstr>
      <vt:lpstr>21_BasicWhite</vt:lpstr>
      <vt:lpstr>Effective Entry Guide Top tips to help you write the most effective entry</vt:lpstr>
      <vt:lpstr>Contents</vt:lpstr>
      <vt:lpstr>General guidance</vt:lpstr>
      <vt:lpstr>PowerPoint Presentation</vt:lpstr>
      <vt:lpstr>PowerPoint Presentation</vt:lpstr>
      <vt:lpstr>PowerPoint Presentation</vt:lpstr>
      <vt:lpstr>Entry form guidance</vt:lpstr>
      <vt:lpstr>QUESTIONS 1A-1B</vt:lpstr>
      <vt:lpstr>QUESTIONS 1A-1B</vt:lpstr>
      <vt:lpstr>QUESTIONS 2A-2C</vt:lpstr>
      <vt:lpstr>QUESTIONS 2A-2C</vt:lpstr>
      <vt:lpstr>QUESTIONS 3A-3C + CREATIVE WORK + INVESTMENT OVERVIEW</vt:lpstr>
      <vt:lpstr>QUESTIONS 3A-3C + CREATIVE WORK + INVESTMENT OVERVIEW</vt:lpstr>
      <vt:lpstr>QUESTIONS 3A-3C + CREATIVE WORK + INVESTMENT OVERVIEW</vt:lpstr>
      <vt:lpstr>QUESTIONS 4A-4B</vt:lpstr>
      <vt:lpstr>QUESTIONS 4A-4B</vt:lpstr>
      <vt:lpstr>QUESTIONS 4A-4B</vt:lpstr>
      <vt:lpstr>Category-specific guidance</vt:lpstr>
      <vt:lpstr>JUDGES’ ADVICE</vt:lpstr>
      <vt:lpstr>JUDGES’ ADVICE</vt:lpstr>
      <vt:lpstr>JUDGES’ ADVICE</vt:lpstr>
      <vt:lpstr>JUDGES’ ADVICE</vt:lpstr>
      <vt:lpstr>Other resources</vt:lpstr>
      <vt:lpstr>PowerPoint Presentation</vt:lpstr>
      <vt:lpstr>PowerPoint Presentation</vt:lpstr>
      <vt:lpstr>Wishing you success in this year’s competition!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Rachel Emms</cp:lastModifiedBy>
  <cp:revision>70</cp:revision>
  <dcterms:modified xsi:type="dcterms:W3CDTF">2024-02-29T08:13:22Z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0x010100E235E6B0329136499C8DC036999190D4</vt:lpwstr>
  </property>
  <property fmtid="{D5CDD505-2E9C-101B-9397-08002B2CF9AE}" pid="3" name="MediaServiceImageTags">
    <vt:lpwstr/>
  </property>
</Properties>
</file>